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6" r:id="rId6"/>
    <p:sldMasterId id="2147483702" r:id="rId7"/>
    <p:sldMasterId id="2147483708" r:id="rId8"/>
    <p:sldMasterId id="2147483714" r:id="rId9"/>
    <p:sldMasterId id="2147483720" r:id="rId10"/>
    <p:sldMasterId id="2147483726" r:id="rId11"/>
    <p:sldMasterId id="2147483732" r:id="rId12"/>
    <p:sldMasterId id="2147483738" r:id="rId13"/>
    <p:sldMasterId id="2147483750" r:id="rId14"/>
  </p:sldMasterIdLst>
  <p:notesMasterIdLst>
    <p:notesMasterId r:id="rId30"/>
  </p:notesMasterIdLst>
  <p:sldIdLst>
    <p:sldId id="258" r:id="rId15"/>
    <p:sldId id="256" r:id="rId16"/>
    <p:sldId id="270" r:id="rId17"/>
    <p:sldId id="260" r:id="rId18"/>
    <p:sldId id="268" r:id="rId19"/>
    <p:sldId id="269" r:id="rId20"/>
    <p:sldId id="261" r:id="rId21"/>
    <p:sldId id="273" r:id="rId22"/>
    <p:sldId id="265" r:id="rId23"/>
    <p:sldId id="262" r:id="rId24"/>
    <p:sldId id="263" r:id="rId25"/>
    <p:sldId id="266" r:id="rId26"/>
    <p:sldId id="267" r:id="rId27"/>
    <p:sldId id="272" r:id="rId28"/>
    <p:sldId id="27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75F8-D59C-46FC-A181-D2A70B189E9B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707C-615C-4C6D-8E91-C23D7C1F0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1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9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80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80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144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3820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5780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8000" y="128180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94" y="2436277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987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7516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677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138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8023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8794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97" y="128174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91" y="2436271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9175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3971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7713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13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4773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5479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93" y="128166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87" y="2436263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8162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22884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09459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12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23720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79681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88" y="128156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82" y="2436253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468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181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73291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96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75861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39639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76" y="128132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70" y="2436229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6734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63272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69960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6122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20537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68" y="128116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62" y="2436213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155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66137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5854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64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03148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87145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60" y="128100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54" y="2436197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30793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53829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41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75053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44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0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8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0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16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6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32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66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70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47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58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04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60244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13008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30" y="128040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24" y="2436137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294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37906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24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5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44730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32150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03250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18" y="128016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12" y="2436113"/>
            <a:ext cx="34390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61651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240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12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3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1330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F09C2-5CA8-4B34-A826-BC18F158C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66C47B-C4EC-4243-920D-1E3A15378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D74B0-AAC7-42B9-8381-CF9E1A1F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81BEA-CEC2-49CC-85D9-5AF03C75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D37BF6-2670-47D4-B122-5395A914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02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8DBB7-F412-4C0F-A69C-7EF68851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FF21E-3B29-4DA4-B3ED-18FDF842D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AE7D3-5C76-4581-A0F6-5AC55B2B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A4EF0-978E-464E-A9AC-8F4C0D15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A0E6F-CFD6-4A85-818B-0289452A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5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D53F7-D9C4-4452-8D03-D874A573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E048C-6D54-477C-AC99-991E4E38C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367A3-372F-4773-A103-F2A8C0D9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94D22-882C-44CD-940B-8841E5E8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FA240-6951-4DC5-A7E9-E455CA8B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FD7F-E69E-4C58-A507-F8BA8A6D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96454-6AB6-4904-8A39-28AB815EC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38F218-C53C-4F8C-841E-CA3714DB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43615-741D-43E2-82D3-A60E3D23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A5D422-45A1-4581-8599-91A70AAB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0800BC-44D4-4784-97E8-F296C513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9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79C21-5AB4-496C-B470-3F1BA5CD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45ADBA-9C42-4C36-81E3-91FEE94F1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2A8EB0-ED51-4943-B50D-3F3FB6D37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0A013F-A55D-497B-8525-E0D65770C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A8A441-46A9-47A1-8C19-1DA5118AF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5D3AAC-1EEE-430B-A81B-939F67BD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D1A9-F092-4B34-97B7-D69B2680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00F888-1ED2-49D9-AE57-12B43A7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7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393B9-A778-476B-AF9E-6D6747AE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4E5BA2-BD1B-4E9E-B274-E43149C5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409D9F-5C64-46AF-B70E-344F6163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6DC62-14C4-4C46-84C9-9085E0F8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9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5F307E-7832-4772-8D34-D3BEC396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7B70B4-2583-442E-98D4-72CFCD83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3A1395-5A5E-41E9-9728-383EF644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99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F8173-FD53-4303-99B6-2699503A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29950E-C1F4-46D5-BAB6-03E6F01D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058472-3E33-4E41-9FE7-245F4210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7C11C-3440-4F5E-B0E1-192AC573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CD458-A5E4-468E-8E46-17E4C3F8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E11D8-6AB0-4492-8B0A-53991584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A9DFD-72FD-44FD-810B-C9C59C62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82AF1-9C08-4BDE-9F02-F8E8C3767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E30604-75C5-46CC-AC9F-C07F7A02B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B9A7E-FCB1-4CA1-9D50-CBA4EC2A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85FFBD-B916-434D-88E8-0508D07F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9EE3D-EA4A-4483-9B14-C0EC4F2B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42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D0B5E-0D4D-4515-93BD-9B19F6D5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98E2E5-8F79-4939-AE02-09CABB540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8B2F7-9B61-4796-A7BD-A0B58FD4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E26A9-784D-43E2-8C34-A4C29BAC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590ED-2669-412B-B6DC-005E178E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82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6C7CFE-941F-4BC4-B8C0-510CCEA80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474AFD-417E-46B1-BAD1-37D79114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2E966-CEF8-4724-9068-8F8E4D82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1/27/2022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1D7D2-417A-407D-93D6-6A96172F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211EDA-7F46-42DC-89D1-F825C3AE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>
              <a:lnSpc>
                <a:spcPts val="1398"/>
              </a:lnSpc>
            </a:pPr>
            <a:fld id="{81D60167-4931-47E6-BA6A-407CBD079E47}" type="slidenum">
              <a:rPr lang="en-US" spc="-4" smtClean="0"/>
              <a:pPr marL="28575">
                <a:lnSpc>
                  <a:spcPts val="1398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949882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4" y="154050"/>
            <a:ext cx="7399172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4" y="2187067"/>
            <a:ext cx="8340471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>
              <a:lnSpc>
                <a:spcPts val="1398"/>
              </a:lnSpc>
            </a:pPr>
            <a:fld id="{81D60167-4931-47E6-BA6A-407CBD079E47}" type="slidenum">
              <a:rPr lang="en-US" spc="-4" smtClean="0"/>
              <a:pPr marL="28575">
                <a:lnSpc>
                  <a:spcPts val="1398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54907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918" y="128016"/>
            <a:ext cx="56006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4" y="154050"/>
            <a:ext cx="7399172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512" y="2436113"/>
            <a:ext cx="34390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>
              <a:lnSpc>
                <a:spcPts val="1398"/>
              </a:lnSpc>
            </a:pPr>
            <a:fld id="{81D60167-4931-47E6-BA6A-407CBD079E47}" type="slidenum">
              <a:rPr lang="en-US" spc="-4" smtClean="0"/>
              <a:pPr marL="28575">
                <a:lnSpc>
                  <a:spcPts val="1398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747572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4" y="154050"/>
            <a:ext cx="7399172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>
              <a:lnSpc>
                <a:spcPts val="1398"/>
              </a:lnSpc>
            </a:pPr>
            <a:fld id="{81D60167-4931-47E6-BA6A-407CBD079E47}" type="slidenum">
              <a:rPr lang="en-US" spc="-4" smtClean="0"/>
              <a:pPr marL="28575">
                <a:lnSpc>
                  <a:spcPts val="1398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5588078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312" y="2513047"/>
            <a:ext cx="1744253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3903" y="2528316"/>
            <a:ext cx="1690497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03903" y="2528316"/>
            <a:ext cx="1690688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>
              <a:lnSpc>
                <a:spcPts val="1398"/>
              </a:lnSpc>
            </a:pPr>
            <a:fld id="{81D60167-4931-47E6-BA6A-407CBD079E47}" type="slidenum">
              <a:rPr lang="en-US" spc="-4" smtClean="0"/>
              <a:pPr marL="28575">
                <a:lnSpc>
                  <a:spcPts val="1398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25322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25.03.2022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41" y="128062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898" y="144318"/>
            <a:ext cx="8830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369" y="1574672"/>
            <a:ext cx="85572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30" y="128040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074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091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6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6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18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4349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18" y="128016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4" y="154050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4" y="2187067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06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914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DFD5B-E0CF-4EF9-8046-1EA534AC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673907-7C95-4AC7-B038-B4384C4F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B0EE5-88A2-40F1-A5F6-14E819826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1/27/2022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DE764-E9E1-4505-8E3A-50DB96755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Михайлова С.Ф., методист МАУ ИМЦ г. Тюмени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C81AB-852C-4047-B7F4-A5F339901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972CA-00B7-4215-90DA-AD925870F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18" y="128016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4" y="154050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4" y="2187067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05"/>
            <a:ext cx="226694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>
              <a:lnSpc>
                <a:spcPts val="1398"/>
              </a:lnSpc>
            </a:pPr>
            <a:fld id="{81D60167-4931-47E6-BA6A-407CBD079E47}" type="slidenum">
              <a:rPr lang="en-US" spc="-4" smtClean="0"/>
              <a:pPr marL="28575">
                <a:lnSpc>
                  <a:spcPts val="1398"/>
                </a:lnSpc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7197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8000" y="128180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214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231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10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10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88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46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97" y="128174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208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225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9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9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85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637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93" y="128166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200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217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9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9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81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124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88" y="128156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190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207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8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8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76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124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76" y="128132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166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183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64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736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68" y="128116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150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167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56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0193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60" y="128100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16" y="154134"/>
            <a:ext cx="73991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765" y="2187151"/>
            <a:ext cx="83404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2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2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2229" y="6490248"/>
            <a:ext cx="22669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076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7950" y="128080"/>
            <a:ext cx="56006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898" y="144336"/>
            <a:ext cx="883020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B9B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369" y="1574672"/>
            <a:ext cx="85572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800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00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800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c72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mc72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Инструменты  обновления содержания образования в соответствии с введением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ЕДИНЫЙ МЕТОДИЧЕСКИЙ ДЕНЬ</a:t>
            </a:r>
          </a:p>
          <a:p>
            <a:r>
              <a:rPr lang="ru-RU" dirty="0"/>
              <a:t>СЕКЦИЯ</a:t>
            </a:r>
          </a:p>
          <a:p>
            <a:r>
              <a:rPr lang="ru-RU" dirty="0"/>
              <a:t>«Иностранные языки»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39145"/>
              </p:ext>
            </p:extLst>
          </p:nvPr>
        </p:nvGraphicFramePr>
        <p:xfrm>
          <a:off x="4716016" y="220319"/>
          <a:ext cx="4197152" cy="714375"/>
        </p:xfrm>
        <a:graphic>
          <a:graphicData uri="http://schemas.openxmlformats.org/drawingml/2006/table">
            <a:tbl>
              <a:tblPr/>
              <a:tblGrid>
                <a:gridCol w="66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Муниципальное автономное учреждение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«ИНФОРМАЦИОННО-МЕТОДИЧЕСКИЙ ЦЕНТР»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города Тюмени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https://imc72.ru/templates/images/logo_imc_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066"/>
            <a:ext cx="86832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</p:spTree>
    <p:extLst>
      <p:ext uri="{BB962C8B-B14F-4D97-AF65-F5344CB8AC3E}">
        <p14:creationId xmlns:p14="http://schemas.microsoft.com/office/powerpoint/2010/main" val="143277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6797" y="188640"/>
            <a:ext cx="75476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err="1"/>
              <a:t>Детализация</a:t>
            </a:r>
            <a:r>
              <a:rPr sz="2400" spc="-75" dirty="0"/>
              <a:t> </a:t>
            </a:r>
            <a:r>
              <a:rPr sz="2400" spc="-15" dirty="0" err="1"/>
              <a:t>требований</a:t>
            </a:r>
            <a:r>
              <a:rPr lang="ru-RU" sz="2400" spc="-15" dirty="0"/>
              <a:t> </a:t>
            </a:r>
            <a:r>
              <a:rPr sz="2400" dirty="0"/>
              <a:t>к</a:t>
            </a:r>
            <a:r>
              <a:rPr sz="2400" spc="-25" dirty="0"/>
              <a:t> </a:t>
            </a:r>
            <a:r>
              <a:rPr lang="ru-RU" sz="2400" spc="-25" dirty="0"/>
              <a:t>личностным </a:t>
            </a:r>
            <a:r>
              <a:rPr sz="2400" spc="-40" dirty="0" err="1"/>
              <a:t>результатам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91156" y="1473834"/>
            <a:ext cx="83293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631180" algn="l"/>
              </a:tabLst>
            </a:pPr>
            <a:r>
              <a:rPr sz="2400" b="1" spc="-10" dirty="0" err="1">
                <a:solidFill>
                  <a:srgbClr val="2E5496"/>
                </a:solidFill>
                <a:latin typeface="Arial"/>
                <a:cs typeface="Arial"/>
              </a:rPr>
              <a:t>Действующий</a:t>
            </a:r>
            <a:r>
              <a:rPr sz="2400" b="1" spc="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</a:t>
            </a:r>
            <a:r>
              <a:rPr lang="ru-RU" sz="2400" b="1" spc="-10" dirty="0">
                <a:solidFill>
                  <a:srgbClr val="2E5496"/>
                </a:solidFill>
                <a:latin typeface="Arial"/>
                <a:cs typeface="Arial"/>
              </a:rPr>
              <a:t>С:            </a:t>
            </a:r>
            <a:r>
              <a:rPr sz="2400" b="1" spc="-10" dirty="0" err="1">
                <a:solidFill>
                  <a:srgbClr val="2E5496"/>
                </a:solidFill>
                <a:latin typeface="Arial"/>
                <a:cs typeface="Arial"/>
              </a:rPr>
              <a:t>Обновленный</a:t>
            </a:r>
            <a:r>
              <a:rPr sz="24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520" y="2016044"/>
            <a:ext cx="4210458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5" dirty="0">
                <a:latin typeface="Microsoft Sans Serif"/>
                <a:cs typeface="Microsoft Sans Serif"/>
              </a:rPr>
              <a:t>«Личностные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результаты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должны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отражать: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49530"/>
            <a:r>
              <a:rPr sz="1600" spc="-5" dirty="0">
                <a:latin typeface="Microsoft Sans Serif"/>
                <a:cs typeface="Microsoft Sans Serif"/>
              </a:rPr>
              <a:t>1)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формирование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российской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гражданской </a:t>
            </a:r>
            <a:r>
              <a:rPr sz="1600" spc="-4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идентичности,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чувства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гордости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за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свою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Родину, 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российский народ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историю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России,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осознание </a:t>
            </a:r>
            <a:r>
              <a:rPr sz="1600" spc="-10" dirty="0">
                <a:latin typeface="Microsoft Sans Serif"/>
                <a:cs typeface="Microsoft Sans Serif"/>
              </a:rPr>
              <a:t> своей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этнической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национальной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53085"/>
            <a:r>
              <a:rPr sz="1600" spc="-10" dirty="0">
                <a:latin typeface="Microsoft Sans Serif"/>
                <a:cs typeface="Microsoft Sans Serif"/>
              </a:rPr>
              <a:t>принадлежности;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формирование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ценностей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многонационального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российского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общества;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/>
            <a:r>
              <a:rPr sz="1600" spc="-10" dirty="0">
                <a:latin typeface="Microsoft Sans Serif"/>
                <a:cs typeface="Microsoft Sans Serif"/>
              </a:rPr>
              <a:t>становление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гуманистических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демократических </a:t>
            </a:r>
            <a:r>
              <a:rPr sz="1600" spc="-4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ценностных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ориентаций;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spcBef>
                <a:spcPts val="5"/>
              </a:spcBef>
            </a:pPr>
            <a:r>
              <a:rPr sz="1600" spc="780" dirty="0">
                <a:latin typeface="Microsoft Sans Serif"/>
                <a:cs typeface="Microsoft Sans Serif"/>
              </a:rPr>
              <a:t>…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459105"/>
            <a:r>
              <a:rPr sz="1600" spc="-5" dirty="0">
                <a:latin typeface="Microsoft Sans Serif"/>
                <a:cs typeface="Microsoft Sans Serif"/>
              </a:rPr>
              <a:t>10)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формирование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установки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безопасный, </a:t>
            </a:r>
            <a:r>
              <a:rPr sz="1600" spc="-45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здоровый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образ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жизни,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наличие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мотивации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к 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творческому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труду,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работе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результат, 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бережному </a:t>
            </a:r>
            <a:r>
              <a:rPr sz="1600" spc="-10" dirty="0">
                <a:latin typeface="Microsoft Sans Serif"/>
                <a:cs typeface="Microsoft Sans Serif"/>
              </a:rPr>
              <a:t>отношению </a:t>
            </a:r>
            <a:r>
              <a:rPr sz="1600" spc="-114" dirty="0">
                <a:latin typeface="Microsoft Sans Serif"/>
                <a:cs typeface="Microsoft Sans Serif"/>
              </a:rPr>
              <a:t>к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материальным </a:t>
            </a:r>
            <a:r>
              <a:rPr sz="1600" dirty="0">
                <a:latin typeface="Microsoft Sans Serif"/>
                <a:cs typeface="Microsoft Sans Serif"/>
              </a:rPr>
              <a:t>и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духовным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ценностям.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668" y="2015972"/>
            <a:ext cx="4032447" cy="4124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8279">
              <a:spcBef>
                <a:spcPts val="105"/>
              </a:spcBef>
            </a:pPr>
            <a:r>
              <a:rPr sz="1600" spc="-45" dirty="0">
                <a:latin typeface="Microsoft Sans Serif"/>
                <a:cs typeface="Microsoft Sans Serif"/>
              </a:rPr>
              <a:t>Группы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личностных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результатов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(по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направлениям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воспитательной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работы):</a:t>
            </a:r>
            <a:endParaRPr sz="1600" dirty="0">
              <a:latin typeface="Microsoft Sans Serif"/>
              <a:cs typeface="Microsoft Sans Serif"/>
            </a:endParaRPr>
          </a:p>
          <a:p>
            <a:pPr marL="266700" indent="-254635">
              <a:spcBef>
                <a:spcPts val="5"/>
              </a:spcBef>
              <a:buFontTx/>
              <a:buAutoNum type="arabicPeriod"/>
              <a:tabLst>
                <a:tab pos="26733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Патриотическое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(4)</a:t>
            </a:r>
            <a:endParaRPr sz="1600" dirty="0">
              <a:latin typeface="Microsoft Sans Serif"/>
              <a:cs typeface="Microsoft Sans Serif"/>
            </a:endParaRPr>
          </a:p>
          <a:p>
            <a:pPr marL="266700" indent="-254635">
              <a:spcBef>
                <a:spcPts val="5"/>
              </a:spcBef>
              <a:buFontTx/>
              <a:buAutoNum type="arabicPeriod"/>
              <a:tabLst>
                <a:tab pos="267335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Гражданское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(8)</a:t>
            </a:r>
          </a:p>
          <a:p>
            <a:pPr marL="266700" indent="-254635">
              <a:buFontTx/>
              <a:buAutoNum type="arabicPeriod"/>
              <a:tabLst>
                <a:tab pos="26733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Духовно-нравственное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(3)</a:t>
            </a:r>
          </a:p>
          <a:p>
            <a:pPr marL="266700" indent="-254635">
              <a:buFontTx/>
              <a:buAutoNum type="arabicPeriod"/>
              <a:tabLst>
                <a:tab pos="26733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Эстетическое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(3)</a:t>
            </a:r>
          </a:p>
          <a:p>
            <a:pPr marL="266700" indent="-254635">
              <a:buFontTx/>
              <a:buAutoNum type="arabicPeriod"/>
              <a:tabLst>
                <a:tab pos="26733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Воспитание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ценности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научного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познания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(3)</a:t>
            </a:r>
          </a:p>
          <a:p>
            <a:pPr marL="12700" marR="449580">
              <a:buFontTx/>
              <a:buAutoNum type="arabicPeriod"/>
              <a:tabLst>
                <a:tab pos="267335" algn="l"/>
              </a:tabLst>
            </a:pPr>
            <a:r>
              <a:rPr sz="1600" spc="-40" dirty="0">
                <a:latin typeface="Microsoft Sans Serif"/>
                <a:cs typeface="Microsoft Sans Serif"/>
              </a:rPr>
              <a:t>Физическое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воспитание.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Формирование </a:t>
            </a:r>
            <a:r>
              <a:rPr sz="1600" spc="-46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культуры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здоровья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эмоционального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благополучия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(5)</a:t>
            </a:r>
          </a:p>
          <a:p>
            <a:pPr marL="266700" indent="-254635">
              <a:buFontTx/>
              <a:buAutoNum type="arabicPeriod"/>
              <a:tabLst>
                <a:tab pos="267335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Трудовое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(5)</a:t>
            </a:r>
          </a:p>
          <a:p>
            <a:pPr marL="266700" indent="-254635">
              <a:buFontTx/>
              <a:buAutoNum type="arabicPeriod"/>
              <a:tabLst>
                <a:tab pos="26733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Экологическое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воспитание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(5)</a:t>
            </a:r>
          </a:p>
          <a:p>
            <a:pPr marL="12700">
              <a:lnSpc>
                <a:spcPts val="2155"/>
              </a:lnSpc>
            </a:pPr>
            <a:r>
              <a:rPr sz="1600" spc="780" dirty="0">
                <a:latin typeface="Microsoft Sans Serif"/>
                <a:cs typeface="Microsoft Sans Serif"/>
              </a:rPr>
              <a:t>…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123825">
              <a:lnSpc>
                <a:spcPts val="2400"/>
              </a:lnSpc>
              <a:spcBef>
                <a:spcPts val="80"/>
              </a:spcBef>
            </a:pP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Всего</a:t>
            </a:r>
            <a:r>
              <a:rPr sz="16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471C4"/>
                </a:solidFill>
                <a:latin typeface="Arial"/>
                <a:cs typeface="Arial"/>
              </a:rPr>
              <a:t>=</a:t>
            </a:r>
            <a:r>
              <a:rPr sz="16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36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 конкретных</a:t>
            </a:r>
            <a:r>
              <a:rPr sz="16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формулировок </a:t>
            </a:r>
            <a:r>
              <a:rPr sz="1600" b="1" spc="-5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471C4"/>
                </a:solidFill>
                <a:latin typeface="Arial"/>
                <a:cs typeface="Arial"/>
              </a:rPr>
              <a:t>личностных</a:t>
            </a:r>
            <a:r>
              <a:rPr sz="1600" b="1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4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262" y="1453338"/>
            <a:ext cx="81682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429250" algn="l"/>
              </a:tabLst>
            </a:pPr>
            <a:r>
              <a:rPr sz="2400" b="1" spc="-10" dirty="0" err="1">
                <a:solidFill>
                  <a:srgbClr val="2E5496"/>
                </a:solidFill>
                <a:latin typeface="Arial"/>
                <a:cs typeface="Arial"/>
              </a:rPr>
              <a:t>Действующий</a:t>
            </a:r>
            <a:r>
              <a:rPr sz="2400" b="1" spc="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r>
              <a:rPr lang="ru-RU" sz="2400" b="1" spc="-10" dirty="0">
                <a:solidFill>
                  <a:srgbClr val="2E5496"/>
                </a:solidFill>
                <a:latin typeface="Arial"/>
                <a:cs typeface="Arial"/>
              </a:rPr>
              <a:t>               </a:t>
            </a:r>
            <a:r>
              <a:rPr sz="2400" b="1" spc="-10" dirty="0" err="1">
                <a:solidFill>
                  <a:srgbClr val="2E5496"/>
                </a:solidFill>
                <a:latin typeface="Arial"/>
                <a:cs typeface="Arial"/>
              </a:rPr>
              <a:t>Обновленный</a:t>
            </a:r>
            <a:r>
              <a:rPr sz="24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264" y="2132856"/>
            <a:ext cx="262032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«Метапредметные</a:t>
            </a:r>
            <a:r>
              <a:rPr sz="16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6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освоения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основной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 начального</a:t>
            </a:r>
            <a:r>
              <a:rPr sz="16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общего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600" spc="-45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должны</a:t>
            </a:r>
            <a:r>
              <a:rPr sz="16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отражать:</a:t>
            </a:r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05" y="6422437"/>
            <a:ext cx="408476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Arial"/>
                <a:cs typeface="Arial"/>
              </a:rPr>
              <a:t>Всего 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= </a:t>
            </a:r>
            <a:r>
              <a:rPr sz="1400" b="1" spc="-5" dirty="0">
                <a:solidFill>
                  <a:srgbClr val="4471C4"/>
                </a:solidFill>
                <a:latin typeface="Arial"/>
                <a:cs typeface="Arial"/>
              </a:rPr>
              <a:t>16 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1400" b="1" spc="-25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1400" b="1" spc="-3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4471C4"/>
                </a:solidFill>
                <a:latin typeface="Arial"/>
                <a:cs typeface="Arial"/>
              </a:rPr>
              <a:t>апред</a:t>
            </a:r>
            <a:r>
              <a:rPr sz="1400" b="1" spc="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1400" b="1" spc="-25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1400" b="1" spc="-3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4471C4"/>
                </a:solidFill>
                <a:latin typeface="Arial"/>
                <a:cs typeface="Arial"/>
              </a:rPr>
              <a:t>ы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х  </a:t>
            </a:r>
            <a:r>
              <a:rPr sz="14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1" y="1916950"/>
            <a:ext cx="9108503" cy="4388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7375" marR="6330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22645" algn="l"/>
              </a:tabLst>
            </a:pPr>
            <a:r>
              <a:rPr sz="1200" spc="-10" dirty="0">
                <a:solidFill>
                  <a:schemeClr val="tx1"/>
                </a:solidFill>
              </a:rPr>
              <a:t>Овладение</a:t>
            </a:r>
            <a:r>
              <a:rPr sz="1200" dirty="0">
                <a:solidFill>
                  <a:schemeClr val="tx1"/>
                </a:solidFill>
              </a:rPr>
              <a:t> </a:t>
            </a:r>
            <a:r>
              <a:rPr sz="1200" spc="-5" dirty="0">
                <a:solidFill>
                  <a:schemeClr val="tx1"/>
                </a:solidFill>
              </a:rPr>
              <a:t>универсальными</a:t>
            </a:r>
            <a:r>
              <a:rPr sz="1200" spc="35" dirty="0">
                <a:solidFill>
                  <a:schemeClr val="tx1"/>
                </a:solidFill>
              </a:rPr>
              <a:t> </a:t>
            </a:r>
            <a:r>
              <a:rPr sz="1200" spc="-10" dirty="0">
                <a:solidFill>
                  <a:schemeClr val="tx1"/>
                </a:solidFill>
              </a:rPr>
              <a:t>учебными </a:t>
            </a:r>
            <a:r>
              <a:rPr sz="1200" spc="-484" dirty="0">
                <a:solidFill>
                  <a:schemeClr val="tx1"/>
                </a:solidFill>
              </a:rPr>
              <a:t> </a:t>
            </a:r>
            <a:r>
              <a:rPr sz="1200" spc="-10" dirty="0">
                <a:solidFill>
                  <a:schemeClr val="tx1"/>
                </a:solidFill>
              </a:rPr>
              <a:t>познавательными</a:t>
            </a:r>
            <a:r>
              <a:rPr sz="1200" spc="55" dirty="0">
                <a:solidFill>
                  <a:schemeClr val="tx1"/>
                </a:solidFill>
              </a:rPr>
              <a:t> </a:t>
            </a:r>
            <a:r>
              <a:rPr sz="1200" spc="-5" dirty="0">
                <a:solidFill>
                  <a:schemeClr val="tx1"/>
                </a:solidFill>
              </a:rPr>
              <a:t>действиями</a:t>
            </a:r>
          </a:p>
          <a:p>
            <a:pPr marL="6062980" lvl="1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064250" algn="l"/>
              </a:tabLst>
            </a:pPr>
            <a:r>
              <a:rPr sz="12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Базовые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200" spc="6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действия</a:t>
            </a:r>
            <a:r>
              <a:rPr sz="1200" spc="4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5,</a:t>
            </a:r>
            <a:r>
              <a:rPr sz="12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6)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667375" marR="372110" lvl="1">
              <a:lnSpc>
                <a:spcPct val="100000"/>
              </a:lnSpc>
              <a:buAutoNum type="arabicPeriod"/>
              <a:tabLst>
                <a:tab pos="6064250" algn="l"/>
              </a:tabLst>
            </a:pPr>
            <a:r>
              <a:rPr sz="12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Базовые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2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действия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8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6, </a:t>
            </a:r>
            <a:r>
              <a:rPr sz="1200" spc="-409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-</a:t>
            </a:r>
            <a:r>
              <a:rPr sz="12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4)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6062980" lvl="1" indent="-396240">
              <a:lnSpc>
                <a:spcPts val="1914"/>
              </a:lnSpc>
              <a:spcBef>
                <a:spcPts val="5"/>
              </a:spcBef>
              <a:buAutoNum type="arabicPeriod"/>
              <a:tabLst>
                <a:tab pos="6064250" algn="l"/>
              </a:tabLst>
            </a:pPr>
            <a:r>
              <a:rPr sz="1200" spc="-25" dirty="0">
                <a:solidFill>
                  <a:schemeClr val="tx1"/>
                </a:solidFill>
                <a:latin typeface="Microsoft Sans Serif"/>
                <a:cs typeface="Microsoft Sans Serif"/>
              </a:rPr>
              <a:t>Работа</a:t>
            </a:r>
            <a:r>
              <a:rPr sz="12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с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200" spc="8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1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6,</a:t>
            </a:r>
            <a:r>
              <a:rPr sz="12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25" dirty="0">
                <a:solidFill>
                  <a:schemeClr val="tx1"/>
                </a:solidFill>
                <a:latin typeface="Microsoft Sans Serif"/>
                <a:cs typeface="Microsoft Sans Serif"/>
              </a:rPr>
              <a:t>     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5)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667375" marR="633730">
              <a:lnSpc>
                <a:spcPts val="2160"/>
              </a:lnSpc>
              <a:spcBef>
                <a:spcPts val="65"/>
              </a:spcBef>
              <a:buAutoNum type="arabicPeriod" startAt="2"/>
              <a:tabLst>
                <a:tab pos="5922645" algn="l"/>
              </a:tabLst>
            </a:pPr>
            <a:r>
              <a:rPr sz="1200" spc="-10" dirty="0">
                <a:solidFill>
                  <a:schemeClr val="tx1"/>
                </a:solidFill>
              </a:rPr>
              <a:t>Овладение</a:t>
            </a:r>
            <a:r>
              <a:rPr sz="1200" dirty="0">
                <a:solidFill>
                  <a:schemeClr val="tx1"/>
                </a:solidFill>
              </a:rPr>
              <a:t> </a:t>
            </a:r>
            <a:r>
              <a:rPr sz="1200" spc="-5" dirty="0">
                <a:solidFill>
                  <a:schemeClr val="tx1"/>
                </a:solidFill>
              </a:rPr>
              <a:t>универсальными</a:t>
            </a:r>
            <a:r>
              <a:rPr sz="1200" spc="35" dirty="0">
                <a:solidFill>
                  <a:schemeClr val="tx1"/>
                </a:solidFill>
              </a:rPr>
              <a:t> </a:t>
            </a:r>
            <a:r>
              <a:rPr sz="1200" spc="-10" dirty="0">
                <a:solidFill>
                  <a:schemeClr val="tx1"/>
                </a:solidFill>
              </a:rPr>
              <a:t>учебными </a:t>
            </a:r>
            <a:r>
              <a:rPr sz="1200" spc="-484" dirty="0">
                <a:solidFill>
                  <a:schemeClr val="tx1"/>
                </a:solidFill>
              </a:rPr>
              <a:t> </a:t>
            </a:r>
            <a:r>
              <a:rPr sz="1200" spc="-10" dirty="0">
                <a:solidFill>
                  <a:schemeClr val="tx1"/>
                </a:solidFill>
              </a:rPr>
              <a:t>коммуникативными</a:t>
            </a:r>
            <a:r>
              <a:rPr sz="1200" spc="55" dirty="0">
                <a:solidFill>
                  <a:schemeClr val="tx1"/>
                </a:solidFill>
              </a:rPr>
              <a:t> </a:t>
            </a:r>
            <a:r>
              <a:rPr sz="1200" spc="-5" dirty="0">
                <a:solidFill>
                  <a:schemeClr val="tx1"/>
                </a:solidFill>
              </a:rPr>
              <a:t>действиями</a:t>
            </a:r>
          </a:p>
          <a:p>
            <a:pPr marL="6062980" lvl="1" indent="-396240">
              <a:lnSpc>
                <a:spcPts val="1855"/>
              </a:lnSpc>
              <a:buAutoNum type="arabicPeriod"/>
              <a:tabLst>
                <a:tab pos="6064250" algn="l"/>
              </a:tabLst>
            </a:pPr>
            <a:r>
              <a:rPr sz="12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Общение</a:t>
            </a:r>
            <a:r>
              <a:rPr sz="1200" spc="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5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8,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-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6)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6062980" lvl="1" indent="-396240">
              <a:lnSpc>
                <a:spcPts val="1914"/>
              </a:lnSpc>
              <a:buAutoNum type="arabicPeriod"/>
              <a:tabLst>
                <a:tab pos="6064250" algn="l"/>
              </a:tabLst>
            </a:pPr>
            <a:r>
              <a:rPr sz="1200" spc="-15" dirty="0">
                <a:solidFill>
                  <a:schemeClr val="tx1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200" spc="3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7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20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4,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-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4)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5667375" marR="5080">
              <a:lnSpc>
                <a:spcPts val="2160"/>
              </a:lnSpc>
              <a:spcBef>
                <a:spcPts val="70"/>
              </a:spcBef>
              <a:buAutoNum type="arabicPeriod" startAt="3"/>
              <a:tabLst>
                <a:tab pos="5922645" algn="l"/>
              </a:tabLst>
            </a:pPr>
            <a:r>
              <a:rPr sz="1200" spc="-10" dirty="0">
                <a:solidFill>
                  <a:schemeClr val="tx1"/>
                </a:solidFill>
              </a:rPr>
              <a:t>Овладение</a:t>
            </a:r>
            <a:r>
              <a:rPr sz="1200" dirty="0">
                <a:solidFill>
                  <a:schemeClr val="tx1"/>
                </a:solidFill>
              </a:rPr>
              <a:t> </a:t>
            </a:r>
            <a:r>
              <a:rPr sz="1200" spc="-5" dirty="0">
                <a:solidFill>
                  <a:schemeClr val="tx1"/>
                </a:solidFill>
              </a:rPr>
              <a:t>универсальными</a:t>
            </a:r>
            <a:r>
              <a:rPr sz="1200" spc="40" dirty="0">
                <a:solidFill>
                  <a:schemeClr val="tx1"/>
                </a:solidFill>
              </a:rPr>
              <a:t> </a:t>
            </a:r>
            <a:r>
              <a:rPr sz="1200" spc="-10" dirty="0">
                <a:solidFill>
                  <a:schemeClr val="tx1"/>
                </a:solidFill>
              </a:rPr>
              <a:t>регулятивными </a:t>
            </a:r>
            <a:r>
              <a:rPr sz="1200" spc="-484" dirty="0">
                <a:solidFill>
                  <a:schemeClr val="tx1"/>
                </a:solidFill>
              </a:rPr>
              <a:t> </a:t>
            </a:r>
            <a:r>
              <a:rPr sz="1200" spc="-5" dirty="0">
                <a:solidFill>
                  <a:schemeClr val="tx1"/>
                </a:solidFill>
              </a:rPr>
              <a:t>действиями</a:t>
            </a:r>
          </a:p>
          <a:p>
            <a:pPr marL="6062980" lvl="1" indent="-396240">
              <a:lnSpc>
                <a:spcPts val="1855"/>
              </a:lnSpc>
              <a:buAutoNum type="arabicPeriod"/>
              <a:tabLst>
                <a:tab pos="6064250" algn="l"/>
              </a:tabLst>
            </a:pPr>
            <a:r>
              <a:rPr sz="12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Самоорганизация</a:t>
            </a:r>
            <a:r>
              <a:rPr sz="1200" spc="6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7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2,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-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2)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 marL="6062980" lvl="1" indent="-396240">
              <a:lnSpc>
                <a:spcPct val="100000"/>
              </a:lnSpc>
              <a:buAutoNum type="arabicPeriod"/>
              <a:tabLst>
                <a:tab pos="6064250" algn="l"/>
              </a:tabLst>
            </a:pPr>
            <a:r>
              <a:rPr sz="1200" spc="-20" dirty="0">
                <a:solidFill>
                  <a:schemeClr val="tx1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(НОО</a:t>
            </a:r>
            <a:r>
              <a:rPr sz="1200" spc="55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415" dirty="0">
                <a:solidFill>
                  <a:schemeClr val="tx1"/>
                </a:solidFill>
                <a:latin typeface="Microsoft Sans Serif"/>
                <a:cs typeface="Microsoft Sans Serif"/>
              </a:rPr>
              <a:t>–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2,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ООО</a:t>
            </a:r>
            <a:r>
              <a:rPr sz="1200" spc="6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-</a:t>
            </a:r>
            <a:r>
              <a:rPr sz="1200" spc="2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chemeClr val="tx1"/>
                </a:solidFill>
                <a:latin typeface="Microsoft Sans Serif"/>
                <a:cs typeface="Microsoft Sans Serif"/>
              </a:rPr>
              <a:t>3)</a:t>
            </a:r>
            <a:endParaRPr sz="12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4117" y="6423454"/>
            <a:ext cx="36333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Arial"/>
                <a:cs typeface="Arial"/>
              </a:rPr>
              <a:t>Всего</a:t>
            </a:r>
            <a:r>
              <a:rPr sz="14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471C4"/>
                </a:solidFill>
                <a:latin typeface="Arial"/>
                <a:cs typeface="Arial"/>
              </a:rPr>
              <a:t>=</a:t>
            </a:r>
            <a:r>
              <a:rPr sz="14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471C4"/>
                </a:solidFill>
                <a:latin typeface="Arial"/>
                <a:cs typeface="Arial"/>
              </a:rPr>
              <a:t>33/30</a:t>
            </a:r>
            <a:r>
              <a:rPr sz="14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471C4"/>
                </a:solidFill>
                <a:latin typeface="Arial"/>
                <a:cs typeface="Arial"/>
              </a:rPr>
              <a:t>конкретных</a:t>
            </a:r>
            <a:r>
              <a:rPr sz="14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3428" y="188724"/>
            <a:ext cx="775453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5" dirty="0" err="1"/>
              <a:t>Детализация</a:t>
            </a:r>
            <a:r>
              <a:rPr sz="2400" spc="-95" dirty="0"/>
              <a:t> </a:t>
            </a:r>
            <a:r>
              <a:rPr sz="2400" spc="-10" dirty="0" err="1"/>
              <a:t>требований</a:t>
            </a:r>
            <a:r>
              <a:rPr lang="ru-RU" sz="2400" spc="-10" dirty="0"/>
              <a:t> </a:t>
            </a:r>
            <a:r>
              <a:rPr sz="2400" dirty="0"/>
              <a:t>к</a:t>
            </a:r>
            <a:r>
              <a:rPr sz="2400" spc="-20" dirty="0"/>
              <a:t> </a:t>
            </a:r>
            <a:r>
              <a:rPr lang="ru-RU" sz="2400" spc="-20" dirty="0" err="1"/>
              <a:t>метапредметным</a:t>
            </a:r>
            <a:r>
              <a:rPr lang="ru-RU" sz="2400" spc="-20" dirty="0"/>
              <a:t> </a:t>
            </a:r>
            <a:r>
              <a:rPr sz="2400" spc="-40" dirty="0" err="1"/>
              <a:t>результатам</a:t>
            </a:r>
            <a:endParaRPr sz="240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" y="1781941"/>
            <a:ext cx="7321258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Требования </a:t>
            </a:r>
            <a:r>
              <a:rPr sz="2000" spc="-125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z="2000" spc="-1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результатам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20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ОП </a:t>
            </a:r>
            <a:r>
              <a:rPr sz="20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сформулированы </a:t>
            </a:r>
            <a:r>
              <a:rPr sz="2000" dirty="0">
                <a:solidFill>
                  <a:prstClr val="black"/>
                </a:solidFill>
                <a:latin typeface="Microsoft Sans Serif"/>
                <a:cs typeface="Microsoft Sans Serif"/>
              </a:rPr>
              <a:t>в </a:t>
            </a:r>
            <a:r>
              <a:rPr sz="20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категориях </a:t>
            </a:r>
            <a:r>
              <a:rPr sz="2000" spc="-5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системно-деятельностного </a:t>
            </a:r>
            <a:r>
              <a:rPr sz="20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подхода.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4944" y="2883155"/>
            <a:ext cx="2520315" cy="2442845"/>
            <a:chOff x="2953257" y="2883154"/>
            <a:chExt cx="3360420" cy="2442845"/>
          </a:xfrm>
        </p:grpSpPr>
        <p:sp>
          <p:nvSpPr>
            <p:cNvPr id="5" name="object 5"/>
            <p:cNvSpPr/>
            <p:nvPr/>
          </p:nvSpPr>
          <p:spPr>
            <a:xfrm>
              <a:off x="5775959" y="5318760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3" y="0"/>
                  </a:lnTo>
                </a:path>
              </a:pathLst>
            </a:custGeom>
            <a:ln w="12192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959607" y="3294888"/>
              <a:ext cx="161290" cy="2024380"/>
            </a:xfrm>
            <a:custGeom>
              <a:avLst/>
              <a:gdLst/>
              <a:ahLst/>
              <a:cxnLst/>
              <a:rect l="l" t="t" r="r" b="b"/>
              <a:pathLst>
                <a:path w="161289" h="2024379">
                  <a:moveTo>
                    <a:pt x="0" y="1008888"/>
                  </a:moveTo>
                  <a:lnTo>
                    <a:pt x="80518" y="1008888"/>
                  </a:lnTo>
                  <a:lnTo>
                    <a:pt x="80518" y="2024380"/>
                  </a:lnTo>
                  <a:lnTo>
                    <a:pt x="161036" y="2024380"/>
                  </a:lnTo>
                </a:path>
                <a:path w="161289" h="2024379">
                  <a:moveTo>
                    <a:pt x="0" y="1008888"/>
                  </a:moveTo>
                  <a:lnTo>
                    <a:pt x="80518" y="1008888"/>
                  </a:lnTo>
                  <a:lnTo>
                    <a:pt x="80518" y="1012317"/>
                  </a:lnTo>
                  <a:lnTo>
                    <a:pt x="161036" y="1012317"/>
                  </a:lnTo>
                </a:path>
                <a:path w="161289" h="2024379">
                  <a:moveTo>
                    <a:pt x="0" y="1008761"/>
                  </a:moveTo>
                  <a:lnTo>
                    <a:pt x="80518" y="1008761"/>
                  </a:lnTo>
                  <a:lnTo>
                    <a:pt x="80518" y="0"/>
                  </a:lnTo>
                  <a:lnTo>
                    <a:pt x="161036" y="0"/>
                  </a:lnTo>
                </a:path>
              </a:pathLst>
            </a:custGeom>
            <a:ln w="12192">
              <a:solidFill>
                <a:srgbClr val="6C88C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75959" y="3294888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3" y="0"/>
                  </a:lnTo>
                </a:path>
              </a:pathLst>
            </a:custGeom>
            <a:ln w="12192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21151" y="2889504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2654807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654807" y="810768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121151" y="2889504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0" y="810768"/>
                  </a:moveTo>
                  <a:lnTo>
                    <a:pt x="2654807" y="810768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75959" y="4306824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3" y="0"/>
                  </a:lnTo>
                </a:path>
              </a:pathLst>
            </a:custGeom>
            <a:ln w="12192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8297" y="2825495"/>
            <a:ext cx="2026920" cy="2956560"/>
          </a:xfrm>
          <a:custGeom>
            <a:avLst/>
            <a:gdLst/>
            <a:ahLst/>
            <a:cxnLst/>
            <a:rect l="l" t="t" r="r" b="b"/>
            <a:pathLst>
              <a:path w="2702560" h="2956560">
                <a:moveTo>
                  <a:pt x="2702052" y="0"/>
                </a:moveTo>
                <a:lnTo>
                  <a:pt x="0" y="0"/>
                </a:lnTo>
                <a:lnTo>
                  <a:pt x="0" y="2956560"/>
                </a:lnTo>
                <a:lnTo>
                  <a:pt x="2702052" y="2956560"/>
                </a:lnTo>
                <a:lnTo>
                  <a:pt x="2702052" y="0"/>
                </a:lnTo>
                <a:close/>
              </a:path>
            </a:pathLst>
          </a:custGeom>
          <a:solidFill>
            <a:srgbClr val="34589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761" y="3765346"/>
            <a:ext cx="1766888" cy="134844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-635" algn="ctr">
              <a:lnSpc>
                <a:spcPts val="2480"/>
              </a:lnSpc>
              <a:spcBef>
                <a:spcPts val="515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Системно-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льностный 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</a:t>
            </a:r>
            <a:endParaRPr sz="24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0915" y="2889505"/>
            <a:ext cx="1991201" cy="10015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4170" marR="332740" indent="-5080">
              <a:lnSpc>
                <a:spcPts val="145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(ценности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мотивация)</a:t>
            </a:r>
            <a:endParaRPr sz="14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26143" y="2883154"/>
            <a:ext cx="2420303" cy="823594"/>
            <a:chOff x="6301485" y="2883154"/>
            <a:chExt cx="3227070" cy="823594"/>
          </a:xfrm>
        </p:grpSpPr>
        <p:sp>
          <p:nvSpPr>
            <p:cNvPr id="15" name="object 15"/>
            <p:cNvSpPr/>
            <p:nvPr/>
          </p:nvSpPr>
          <p:spPr>
            <a:xfrm>
              <a:off x="6307835" y="2889504"/>
              <a:ext cx="3214370" cy="810895"/>
            </a:xfrm>
            <a:custGeom>
              <a:avLst/>
              <a:gdLst/>
              <a:ahLst/>
              <a:cxnLst/>
              <a:rect l="l" t="t" r="r" b="b"/>
              <a:pathLst>
                <a:path w="3214370" h="810895">
                  <a:moveTo>
                    <a:pt x="3214116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3214116" y="810768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307835" y="2889504"/>
              <a:ext cx="3214370" cy="810895"/>
            </a:xfrm>
            <a:custGeom>
              <a:avLst/>
              <a:gdLst/>
              <a:ahLst/>
              <a:cxnLst/>
              <a:rect l="l" t="t" r="r" b="b"/>
              <a:pathLst>
                <a:path w="3214370" h="810895">
                  <a:moveTo>
                    <a:pt x="0" y="810768"/>
                  </a:moveTo>
                  <a:lnTo>
                    <a:pt x="3214116" y="810768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47682" y="2698843"/>
            <a:ext cx="2406015" cy="100155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7034" marR="314325" indent="-79375" algn="ctr">
              <a:lnSpc>
                <a:spcPts val="145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Ориентация 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ценности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мотивов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6346" y="2182545"/>
            <a:ext cx="1847791" cy="1231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algn="ctr">
              <a:spcBef>
                <a:spcPts val="100"/>
              </a:spcBef>
            </a:pP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Формулировки</a:t>
            </a:r>
            <a:r>
              <a:rPr sz="1100" b="1" spc="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личностных </a:t>
            </a:r>
            <a:r>
              <a:rPr sz="11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471C4"/>
                </a:solidFill>
                <a:latin typeface="Arial"/>
                <a:cs typeface="Arial"/>
              </a:rPr>
              <a:t>результатов: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/>
            <a:r>
              <a:rPr sz="11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</a:t>
            </a:r>
            <a:r>
              <a:rPr sz="1100" spc="-5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ценностное</a:t>
            </a:r>
            <a:r>
              <a:rPr sz="11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1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к»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</a:t>
            </a:r>
            <a:r>
              <a:rPr sz="1100" spc="-10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уважительное</a:t>
            </a:r>
            <a:r>
              <a:rPr sz="11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1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к»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ts val="1325"/>
              </a:lnSpc>
            </a:pPr>
            <a:r>
              <a:rPr sz="11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</a:t>
            </a:r>
            <a:r>
              <a:rPr sz="1100" spc="-5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интерес</a:t>
            </a:r>
            <a:r>
              <a:rPr lang="ru-RU" sz="11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к»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3815" algn="ctr">
              <a:lnSpc>
                <a:spcPts val="1565"/>
              </a:lnSpc>
              <a:tabLst>
                <a:tab pos="1268095" algn="l"/>
              </a:tabLst>
            </a:pPr>
            <a:r>
              <a:rPr sz="1100" u="heavy" dirty="0">
                <a:solidFill>
                  <a:srgbClr val="FFFFFF"/>
                </a:solidFill>
                <a:uFill>
                  <a:solidFill>
                    <a:srgbClr val="4370C3"/>
                  </a:solidFill>
                </a:uFill>
                <a:latin typeface="Times New Roman"/>
                <a:cs typeface="Times New Roman"/>
              </a:rPr>
              <a:t> 	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36101" y="3895090"/>
            <a:ext cx="2000726" cy="823594"/>
            <a:chOff x="3114801" y="3895090"/>
            <a:chExt cx="2667635" cy="823594"/>
          </a:xfrm>
        </p:grpSpPr>
        <p:sp>
          <p:nvSpPr>
            <p:cNvPr id="20" name="object 20"/>
            <p:cNvSpPr/>
            <p:nvPr/>
          </p:nvSpPr>
          <p:spPr>
            <a:xfrm>
              <a:off x="3121151" y="3901440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2654807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654807" y="810768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121151" y="3901440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0" y="810768"/>
                  </a:moveTo>
                  <a:lnTo>
                    <a:pt x="2654807" y="810768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43999" y="3834324"/>
            <a:ext cx="1991201" cy="809837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7085" marR="113664" indent="-685800" algn="ctr">
              <a:lnSpc>
                <a:spcPts val="1450"/>
              </a:lnSpc>
              <a:spcBef>
                <a:spcPts val="5"/>
              </a:spcBef>
            </a:pPr>
            <a:r>
              <a:rPr sz="1400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Метапредметные</a:t>
            </a:r>
            <a:r>
              <a:rPr lang="ru-RU"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(«soft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skills»)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26114" y="3895090"/>
            <a:ext cx="2412206" cy="823594"/>
            <a:chOff x="6301485" y="3895090"/>
            <a:chExt cx="3216275" cy="823594"/>
          </a:xfrm>
        </p:grpSpPr>
        <p:sp>
          <p:nvSpPr>
            <p:cNvPr id="24" name="object 24"/>
            <p:cNvSpPr/>
            <p:nvPr/>
          </p:nvSpPr>
          <p:spPr>
            <a:xfrm>
              <a:off x="6307835" y="3901440"/>
              <a:ext cx="3203575" cy="810895"/>
            </a:xfrm>
            <a:custGeom>
              <a:avLst/>
              <a:gdLst/>
              <a:ahLst/>
              <a:cxnLst/>
              <a:rect l="l" t="t" r="r" b="b"/>
              <a:pathLst>
                <a:path w="3203575" h="810895">
                  <a:moveTo>
                    <a:pt x="3203448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3203448" y="810768"/>
                  </a:lnTo>
                  <a:lnTo>
                    <a:pt x="3203448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307835" y="3901440"/>
              <a:ext cx="3203575" cy="810895"/>
            </a:xfrm>
            <a:custGeom>
              <a:avLst/>
              <a:gdLst/>
              <a:ahLst/>
              <a:cxnLst/>
              <a:rect l="l" t="t" r="r" b="b"/>
              <a:pathLst>
                <a:path w="3203575" h="810895">
                  <a:moveTo>
                    <a:pt x="0" y="810768"/>
                  </a:moveTo>
                  <a:lnTo>
                    <a:pt x="3203448" y="810768"/>
                  </a:lnTo>
                  <a:lnTo>
                    <a:pt x="3203448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747682" y="3812089"/>
            <a:ext cx="2406015" cy="900246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84785" marR="182245" indent="1270" algn="ctr">
              <a:lnSpc>
                <a:spcPts val="1450"/>
              </a:lnSpc>
              <a:spcBef>
                <a:spcPts val="1020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УУД: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познавательные,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коммуникативные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регулятивные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36101" y="4908653"/>
            <a:ext cx="2000726" cy="822325"/>
            <a:chOff x="3114801" y="4908550"/>
            <a:chExt cx="2667635" cy="822325"/>
          </a:xfrm>
        </p:grpSpPr>
        <p:sp>
          <p:nvSpPr>
            <p:cNvPr id="28" name="object 28"/>
            <p:cNvSpPr/>
            <p:nvPr/>
          </p:nvSpPr>
          <p:spPr>
            <a:xfrm>
              <a:off x="3121151" y="4914900"/>
              <a:ext cx="2654935" cy="809625"/>
            </a:xfrm>
            <a:custGeom>
              <a:avLst/>
              <a:gdLst/>
              <a:ahLst/>
              <a:cxnLst/>
              <a:rect l="l" t="t" r="r" b="b"/>
              <a:pathLst>
                <a:path w="2654935" h="809625">
                  <a:moveTo>
                    <a:pt x="2654807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2654807" y="809244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121151" y="4914900"/>
              <a:ext cx="2654935" cy="809625"/>
            </a:xfrm>
            <a:custGeom>
              <a:avLst/>
              <a:gdLst/>
              <a:ahLst/>
              <a:cxnLst/>
              <a:rect l="l" t="t" r="r" b="b"/>
              <a:pathLst>
                <a:path w="2654935" h="809625">
                  <a:moveTo>
                    <a:pt x="0" y="809244"/>
                  </a:moveTo>
                  <a:lnTo>
                    <a:pt x="2654807" y="809244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80924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43999" y="4797202"/>
            <a:ext cx="1991201" cy="727122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230"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Предметные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26356" y="4908803"/>
            <a:ext cx="2413159" cy="821690"/>
            <a:chOff x="6301740" y="4908803"/>
            <a:chExt cx="3217545" cy="821690"/>
          </a:xfrm>
        </p:grpSpPr>
        <p:sp>
          <p:nvSpPr>
            <p:cNvPr id="32" name="object 32"/>
            <p:cNvSpPr/>
            <p:nvPr/>
          </p:nvSpPr>
          <p:spPr>
            <a:xfrm>
              <a:off x="6307836" y="4914899"/>
              <a:ext cx="3205480" cy="809625"/>
            </a:xfrm>
            <a:custGeom>
              <a:avLst/>
              <a:gdLst/>
              <a:ahLst/>
              <a:cxnLst/>
              <a:rect l="l" t="t" r="r" b="b"/>
              <a:pathLst>
                <a:path w="3205479" h="809625">
                  <a:moveTo>
                    <a:pt x="3204971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3204971" y="809244"/>
                  </a:lnTo>
                  <a:lnTo>
                    <a:pt x="3204971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07836" y="4914899"/>
              <a:ext cx="3205480" cy="809625"/>
            </a:xfrm>
            <a:custGeom>
              <a:avLst/>
              <a:gdLst/>
              <a:ahLst/>
              <a:cxnLst/>
              <a:rect l="l" t="t" r="r" b="b"/>
              <a:pathLst>
                <a:path w="3205479" h="809625">
                  <a:moveTo>
                    <a:pt x="0" y="809244"/>
                  </a:moveTo>
                  <a:lnTo>
                    <a:pt x="3204971" y="809244"/>
                  </a:lnTo>
                  <a:lnTo>
                    <a:pt x="3204971" y="0"/>
                  </a:lnTo>
                  <a:lnTo>
                    <a:pt x="0" y="0"/>
                  </a:lnTo>
                  <a:lnTo>
                    <a:pt x="0" y="8092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47682" y="4732338"/>
            <a:ext cx="2406015" cy="10009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81025" marR="214629" indent="-358140">
              <a:lnSpc>
                <a:spcPts val="1450"/>
              </a:lnSpc>
              <a:spcBef>
                <a:spcPts val="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Конкретизация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систематизация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результатов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36296" y="3615592"/>
            <a:ext cx="184779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635" algn="ctr">
              <a:spcBef>
                <a:spcPts val="100"/>
              </a:spcBef>
            </a:pP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Формулировки </a:t>
            </a: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4471C4"/>
                </a:solidFill>
                <a:latin typeface="Arial"/>
                <a:cs typeface="Arial"/>
              </a:rPr>
              <a:t>а</a:t>
            </a:r>
            <a:r>
              <a:rPr sz="1100" b="1" spc="-5" dirty="0">
                <a:solidFill>
                  <a:srgbClr val="4471C4"/>
                </a:solidFill>
                <a:latin typeface="Arial"/>
                <a:cs typeface="Arial"/>
              </a:rPr>
              <a:t>п</a:t>
            </a:r>
            <a:r>
              <a:rPr sz="1100" b="1" dirty="0">
                <a:solidFill>
                  <a:srgbClr val="4471C4"/>
                </a:solidFill>
                <a:latin typeface="Arial"/>
                <a:cs typeface="Arial"/>
              </a:rPr>
              <a:t>ре</a:t>
            </a: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д</a:t>
            </a: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4471C4"/>
                </a:solidFill>
                <a:latin typeface="Arial"/>
                <a:cs typeface="Arial"/>
              </a:rPr>
              <a:t>ны</a:t>
            </a:r>
            <a:r>
              <a:rPr sz="1100" b="1" dirty="0">
                <a:solidFill>
                  <a:srgbClr val="4471C4"/>
                </a:solidFill>
                <a:latin typeface="Arial"/>
                <a:cs typeface="Arial"/>
              </a:rPr>
              <a:t>х  </a:t>
            </a:r>
            <a:r>
              <a:rPr sz="1100" b="1" spc="-20" dirty="0">
                <a:solidFill>
                  <a:srgbClr val="4471C4"/>
                </a:solidFill>
                <a:latin typeface="Arial"/>
                <a:cs typeface="Arial"/>
              </a:rPr>
              <a:t>результатов: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</a:t>
            </a:r>
            <a:r>
              <a:rPr sz="1100" spc="-10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находить</a:t>
            </a:r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»</a:t>
            </a:r>
            <a:r>
              <a:rPr lang="ru-RU"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«выявлять»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</a:t>
            </a:r>
            <a:r>
              <a:rPr sz="1100" spc="-10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устанавливать</a:t>
            </a:r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»</a:t>
            </a:r>
            <a:r>
              <a:rPr lang="ru-RU"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«выбирать»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37362" y="4931943"/>
            <a:ext cx="887254" cy="0"/>
          </a:xfrm>
          <a:custGeom>
            <a:avLst/>
            <a:gdLst/>
            <a:ahLst/>
            <a:cxnLst/>
            <a:rect l="l" t="t" r="r" b="b"/>
            <a:pathLst>
              <a:path w="1183004">
                <a:moveTo>
                  <a:pt x="0" y="0"/>
                </a:moveTo>
                <a:lnTo>
                  <a:pt x="1182624" y="0"/>
                </a:lnTo>
              </a:path>
            </a:pathLst>
          </a:custGeom>
          <a:ln w="13563">
            <a:solidFill>
              <a:srgbClr val="4370C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36346" y="5109261"/>
            <a:ext cx="178778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409575" algn="ctr">
              <a:spcBef>
                <a:spcPts val="100"/>
              </a:spcBef>
            </a:pPr>
            <a:r>
              <a:rPr sz="11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Формулировки </a:t>
            </a:r>
            <a:r>
              <a:rPr sz="1100" b="1" spc="-10" dirty="0">
                <a:solidFill>
                  <a:srgbClr val="4471C4"/>
                </a:solidFill>
                <a:latin typeface="Arial"/>
                <a:cs typeface="Arial"/>
              </a:rPr>
              <a:t> предметных</a:t>
            </a:r>
            <a:r>
              <a:rPr sz="11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471C4"/>
                </a:solidFill>
                <a:latin typeface="Arial"/>
                <a:cs typeface="Arial"/>
              </a:rPr>
              <a:t>результатов: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«осознавать»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«понимать»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«владеть»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/>
            <a:r>
              <a:rPr sz="11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«использовать»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700" algn="ctr"/>
            <a:r>
              <a:rPr sz="11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</a:t>
            </a:r>
            <a:r>
              <a:rPr sz="1100" spc="-10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приобретение</a:t>
            </a:r>
            <a:r>
              <a:rPr sz="1100" spc="-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-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 err="1">
                <a:solidFill>
                  <a:srgbClr val="4471C4"/>
                </a:solidFill>
                <a:latin typeface="Microsoft Sans Serif"/>
                <a:cs typeface="Microsoft Sans Serif"/>
              </a:rPr>
              <a:t>опыта</a:t>
            </a:r>
            <a:r>
              <a:rPr sz="11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»</a:t>
            </a:r>
            <a:endParaRPr sz="11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46415" y="188724"/>
            <a:ext cx="766002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95"/>
              </a:spcBef>
            </a:pPr>
            <a:r>
              <a:rPr sz="2400" spc="-25" dirty="0"/>
              <a:t>Ключевая</a:t>
            </a:r>
            <a:r>
              <a:rPr sz="2400" spc="15" dirty="0"/>
              <a:t> </a:t>
            </a:r>
            <a:r>
              <a:rPr sz="2400" spc="-10" dirty="0"/>
              <a:t>педагогическая</a:t>
            </a:r>
            <a:r>
              <a:rPr sz="2400" spc="20" dirty="0"/>
              <a:t> </a:t>
            </a:r>
            <a:r>
              <a:rPr sz="2400" spc="-20" dirty="0"/>
              <a:t>задача:</a:t>
            </a:r>
            <a:r>
              <a:rPr sz="2400" dirty="0"/>
              <a:t> </a:t>
            </a:r>
            <a:r>
              <a:rPr sz="2400" spc="-10" dirty="0"/>
              <a:t>создание</a:t>
            </a:r>
            <a:r>
              <a:rPr sz="2400" spc="5" dirty="0"/>
              <a:t> </a:t>
            </a:r>
            <a:r>
              <a:rPr sz="2400" spc="-25" dirty="0"/>
              <a:t>условий </a:t>
            </a:r>
            <a:r>
              <a:rPr sz="2400" spc="-760" dirty="0"/>
              <a:t> </a:t>
            </a:r>
            <a:r>
              <a:rPr sz="2400" spc="-10" dirty="0"/>
              <a:t>инициирующих</a:t>
            </a:r>
            <a:r>
              <a:rPr sz="2400" spc="60" dirty="0"/>
              <a:t> </a:t>
            </a:r>
            <a:r>
              <a:rPr sz="2400" spc="-10" dirty="0"/>
              <a:t>действие</a:t>
            </a:r>
            <a:r>
              <a:rPr sz="2400" spc="60" dirty="0"/>
              <a:t> </a:t>
            </a:r>
            <a:r>
              <a:rPr sz="2400" spc="-20" dirty="0"/>
              <a:t>обучающегося</a:t>
            </a:r>
          </a:p>
        </p:txBody>
      </p:sp>
      <p:sp>
        <p:nvSpPr>
          <p:cNvPr id="38" name="Дата 3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8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377" y="3721608"/>
            <a:ext cx="492633" cy="5989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5283" y="1694433"/>
            <a:ext cx="3952875" cy="2611120"/>
            <a:chOff x="473709" y="1694433"/>
            <a:chExt cx="5270500" cy="2611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1244" y="3706523"/>
              <a:ext cx="659736" cy="5987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0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800" y="0"/>
                  </a:moveTo>
                  <a:lnTo>
                    <a:pt x="362458" y="0"/>
                  </a:lnTo>
                  <a:lnTo>
                    <a:pt x="313275" y="3309"/>
                  </a:lnTo>
                  <a:lnTo>
                    <a:pt x="266103" y="12949"/>
                  </a:lnTo>
                  <a:lnTo>
                    <a:pt x="221374" y="28487"/>
                  </a:lnTo>
                  <a:lnTo>
                    <a:pt x="179519" y="49492"/>
                  </a:lnTo>
                  <a:lnTo>
                    <a:pt x="140971" y="75531"/>
                  </a:lnTo>
                  <a:lnTo>
                    <a:pt x="106162" y="106172"/>
                  </a:lnTo>
                  <a:lnTo>
                    <a:pt x="75523" y="140982"/>
                  </a:lnTo>
                  <a:lnTo>
                    <a:pt x="49486" y="179530"/>
                  </a:lnTo>
                  <a:lnTo>
                    <a:pt x="28484" y="221384"/>
                  </a:lnTo>
                  <a:lnTo>
                    <a:pt x="12947" y="266112"/>
                  </a:lnTo>
                  <a:lnTo>
                    <a:pt x="3308" y="313280"/>
                  </a:lnTo>
                  <a:lnTo>
                    <a:pt x="0" y="362457"/>
                  </a:lnTo>
                  <a:lnTo>
                    <a:pt x="0" y="2174747"/>
                  </a:lnTo>
                  <a:lnTo>
                    <a:pt x="5257800" y="2174747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800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0" y="2174747"/>
                  </a:moveTo>
                  <a:lnTo>
                    <a:pt x="0" y="362457"/>
                  </a:lnTo>
                  <a:lnTo>
                    <a:pt x="3308" y="313280"/>
                  </a:lnTo>
                  <a:lnTo>
                    <a:pt x="12947" y="266112"/>
                  </a:lnTo>
                  <a:lnTo>
                    <a:pt x="28484" y="221384"/>
                  </a:lnTo>
                  <a:lnTo>
                    <a:pt x="49486" y="179530"/>
                  </a:lnTo>
                  <a:lnTo>
                    <a:pt x="75523" y="140982"/>
                  </a:lnTo>
                  <a:lnTo>
                    <a:pt x="106162" y="106172"/>
                  </a:lnTo>
                  <a:lnTo>
                    <a:pt x="140971" y="75531"/>
                  </a:lnTo>
                  <a:lnTo>
                    <a:pt x="179519" y="49492"/>
                  </a:lnTo>
                  <a:lnTo>
                    <a:pt x="221374" y="28487"/>
                  </a:lnTo>
                  <a:lnTo>
                    <a:pt x="266103" y="12949"/>
                  </a:lnTo>
                  <a:lnTo>
                    <a:pt x="313275" y="3309"/>
                  </a:lnTo>
                  <a:lnTo>
                    <a:pt x="362458" y="0"/>
                  </a:lnTo>
                  <a:lnTo>
                    <a:pt x="5257800" y="0"/>
                  </a:lnTo>
                  <a:lnTo>
                    <a:pt x="5257800" y="2174747"/>
                  </a:lnTo>
                  <a:lnTo>
                    <a:pt x="0" y="21747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4828" y="1958885"/>
            <a:ext cx="359854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endParaRPr sz="27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98633" y="1694520"/>
            <a:ext cx="3952875" cy="2187575"/>
            <a:chOff x="5731509" y="1694433"/>
            <a:chExt cx="5270500" cy="2187575"/>
          </a:xfrm>
        </p:grpSpPr>
        <p:sp>
          <p:nvSpPr>
            <p:cNvPr id="10" name="object 10"/>
            <p:cNvSpPr/>
            <p:nvPr/>
          </p:nvSpPr>
          <p:spPr>
            <a:xfrm>
              <a:off x="57378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4895342" y="0"/>
                  </a:moveTo>
                  <a:lnTo>
                    <a:pt x="0" y="0"/>
                  </a:lnTo>
                  <a:lnTo>
                    <a:pt x="0" y="2174747"/>
                  </a:lnTo>
                  <a:lnTo>
                    <a:pt x="5257799" y="2174747"/>
                  </a:lnTo>
                  <a:lnTo>
                    <a:pt x="5257799" y="362457"/>
                  </a:lnTo>
                  <a:lnTo>
                    <a:pt x="5254490" y="313280"/>
                  </a:lnTo>
                  <a:lnTo>
                    <a:pt x="5244850" y="266112"/>
                  </a:lnTo>
                  <a:lnTo>
                    <a:pt x="5229312" y="221384"/>
                  </a:lnTo>
                  <a:lnTo>
                    <a:pt x="5208307" y="179530"/>
                  </a:lnTo>
                  <a:lnTo>
                    <a:pt x="5182268" y="140982"/>
                  </a:lnTo>
                  <a:lnTo>
                    <a:pt x="5151627" y="106171"/>
                  </a:lnTo>
                  <a:lnTo>
                    <a:pt x="5116817" y="75531"/>
                  </a:lnTo>
                  <a:lnTo>
                    <a:pt x="5078269" y="49492"/>
                  </a:lnTo>
                  <a:lnTo>
                    <a:pt x="5036415" y="28487"/>
                  </a:lnTo>
                  <a:lnTo>
                    <a:pt x="4991687" y="12949"/>
                  </a:lnTo>
                  <a:lnTo>
                    <a:pt x="4944519" y="3309"/>
                  </a:lnTo>
                  <a:lnTo>
                    <a:pt x="489534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378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0" y="0"/>
                  </a:moveTo>
                  <a:lnTo>
                    <a:pt x="4895342" y="0"/>
                  </a:lnTo>
                  <a:lnTo>
                    <a:pt x="4944519" y="3309"/>
                  </a:lnTo>
                  <a:lnTo>
                    <a:pt x="4991687" y="12949"/>
                  </a:lnTo>
                  <a:lnTo>
                    <a:pt x="5036415" y="28487"/>
                  </a:lnTo>
                  <a:lnTo>
                    <a:pt x="5078269" y="49492"/>
                  </a:lnTo>
                  <a:lnTo>
                    <a:pt x="5116817" y="75531"/>
                  </a:lnTo>
                  <a:lnTo>
                    <a:pt x="5151627" y="106171"/>
                  </a:lnTo>
                  <a:lnTo>
                    <a:pt x="5182268" y="140982"/>
                  </a:lnTo>
                  <a:lnTo>
                    <a:pt x="5208307" y="179530"/>
                  </a:lnTo>
                  <a:lnTo>
                    <a:pt x="5229312" y="221384"/>
                  </a:lnTo>
                  <a:lnTo>
                    <a:pt x="5244850" y="266112"/>
                  </a:lnTo>
                  <a:lnTo>
                    <a:pt x="5254490" y="313280"/>
                  </a:lnTo>
                  <a:lnTo>
                    <a:pt x="5257799" y="362457"/>
                  </a:lnTo>
                  <a:lnTo>
                    <a:pt x="5257799" y="2174747"/>
                  </a:lnTo>
                  <a:lnTo>
                    <a:pt x="0" y="21747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00752" y="1910928"/>
            <a:ext cx="354901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ts val="3020"/>
              </a:lnSpc>
              <a:spcBef>
                <a:spcPts val="100"/>
              </a:spcBef>
            </a:pP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Учебно-методические</a:t>
            </a:r>
            <a:endParaRPr sz="27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065" marR="5080" algn="r">
              <a:lnSpc>
                <a:spcPts val="2800"/>
              </a:lnSpc>
              <a:spcBef>
                <a:spcPts val="235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издания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(учебники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учебные </a:t>
            </a:r>
            <a:r>
              <a:rPr sz="2700" spc="-7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пособия)</a:t>
            </a:r>
            <a:endParaRPr sz="27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5283" y="3869269"/>
            <a:ext cx="3952875" cy="2187575"/>
            <a:chOff x="473709" y="3869182"/>
            <a:chExt cx="5270500" cy="2187575"/>
          </a:xfrm>
        </p:grpSpPr>
        <p:sp>
          <p:nvSpPr>
            <p:cNvPr id="14" name="object 14"/>
            <p:cNvSpPr/>
            <p:nvPr/>
          </p:nvSpPr>
          <p:spPr>
            <a:xfrm>
              <a:off x="4800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800" y="0"/>
                  </a:moveTo>
                  <a:lnTo>
                    <a:pt x="0" y="0"/>
                  </a:lnTo>
                  <a:lnTo>
                    <a:pt x="0" y="1812290"/>
                  </a:lnTo>
                  <a:lnTo>
                    <a:pt x="3308" y="1861472"/>
                  </a:lnTo>
                  <a:lnTo>
                    <a:pt x="12947" y="1908644"/>
                  </a:lnTo>
                  <a:lnTo>
                    <a:pt x="28484" y="1953373"/>
                  </a:lnTo>
                  <a:lnTo>
                    <a:pt x="49486" y="1995228"/>
                  </a:lnTo>
                  <a:lnTo>
                    <a:pt x="75523" y="2033776"/>
                  </a:lnTo>
                  <a:lnTo>
                    <a:pt x="106162" y="2068585"/>
                  </a:lnTo>
                  <a:lnTo>
                    <a:pt x="140971" y="2099224"/>
                  </a:lnTo>
                  <a:lnTo>
                    <a:pt x="179519" y="2125261"/>
                  </a:lnTo>
                  <a:lnTo>
                    <a:pt x="221374" y="2146263"/>
                  </a:lnTo>
                  <a:lnTo>
                    <a:pt x="266103" y="2161800"/>
                  </a:lnTo>
                  <a:lnTo>
                    <a:pt x="313275" y="2171439"/>
                  </a:lnTo>
                  <a:lnTo>
                    <a:pt x="362458" y="2174748"/>
                  </a:lnTo>
                  <a:lnTo>
                    <a:pt x="5257800" y="2174748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800" y="2174748"/>
                  </a:moveTo>
                  <a:lnTo>
                    <a:pt x="362458" y="2174748"/>
                  </a:lnTo>
                  <a:lnTo>
                    <a:pt x="313275" y="2171439"/>
                  </a:lnTo>
                  <a:lnTo>
                    <a:pt x="266103" y="2161800"/>
                  </a:lnTo>
                  <a:lnTo>
                    <a:pt x="221374" y="2146263"/>
                  </a:lnTo>
                  <a:lnTo>
                    <a:pt x="179519" y="2125261"/>
                  </a:lnTo>
                  <a:lnTo>
                    <a:pt x="140971" y="2099224"/>
                  </a:lnTo>
                  <a:lnTo>
                    <a:pt x="106162" y="2068585"/>
                  </a:lnTo>
                  <a:lnTo>
                    <a:pt x="75523" y="2033776"/>
                  </a:lnTo>
                  <a:lnTo>
                    <a:pt x="49486" y="1995228"/>
                  </a:lnTo>
                  <a:lnTo>
                    <a:pt x="28484" y="1953373"/>
                  </a:lnTo>
                  <a:lnTo>
                    <a:pt x="12947" y="1908644"/>
                  </a:lnTo>
                  <a:lnTo>
                    <a:pt x="3308" y="1861472"/>
                  </a:lnTo>
                  <a:lnTo>
                    <a:pt x="0" y="1812290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21747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4830" y="4163372"/>
            <a:ext cx="3450908" cy="1867178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2540">
              <a:lnSpc>
                <a:spcPts val="2800"/>
              </a:lnSpc>
              <a:spcBef>
                <a:spcPts val="560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Контрольно-измерительные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материалы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оценки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качества</a:t>
            </a:r>
            <a:r>
              <a:rPr sz="2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27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98633" y="3869269"/>
            <a:ext cx="3952875" cy="2187575"/>
            <a:chOff x="5731509" y="3869182"/>
            <a:chExt cx="5270500" cy="2187575"/>
          </a:xfrm>
        </p:grpSpPr>
        <p:sp>
          <p:nvSpPr>
            <p:cNvPr id="18" name="object 18"/>
            <p:cNvSpPr/>
            <p:nvPr/>
          </p:nvSpPr>
          <p:spPr>
            <a:xfrm>
              <a:off x="57378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799" y="0"/>
                  </a:moveTo>
                  <a:lnTo>
                    <a:pt x="0" y="0"/>
                  </a:lnTo>
                  <a:lnTo>
                    <a:pt x="0" y="2174748"/>
                  </a:lnTo>
                  <a:lnTo>
                    <a:pt x="4895342" y="2174748"/>
                  </a:lnTo>
                  <a:lnTo>
                    <a:pt x="4944519" y="2171439"/>
                  </a:lnTo>
                  <a:lnTo>
                    <a:pt x="4991687" y="2161800"/>
                  </a:lnTo>
                  <a:lnTo>
                    <a:pt x="5036415" y="2146263"/>
                  </a:lnTo>
                  <a:lnTo>
                    <a:pt x="5078269" y="2125261"/>
                  </a:lnTo>
                  <a:lnTo>
                    <a:pt x="5116817" y="2099224"/>
                  </a:lnTo>
                  <a:lnTo>
                    <a:pt x="5151627" y="2068585"/>
                  </a:lnTo>
                  <a:lnTo>
                    <a:pt x="5182268" y="2033776"/>
                  </a:lnTo>
                  <a:lnTo>
                    <a:pt x="5208307" y="1995228"/>
                  </a:lnTo>
                  <a:lnTo>
                    <a:pt x="5229312" y="1953373"/>
                  </a:lnTo>
                  <a:lnTo>
                    <a:pt x="5244850" y="1908644"/>
                  </a:lnTo>
                  <a:lnTo>
                    <a:pt x="5254490" y="1861472"/>
                  </a:lnTo>
                  <a:lnTo>
                    <a:pt x="5257799" y="1812290"/>
                  </a:lnTo>
                  <a:lnTo>
                    <a:pt x="525779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7378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799" y="0"/>
                  </a:moveTo>
                  <a:lnTo>
                    <a:pt x="5257799" y="1812290"/>
                  </a:lnTo>
                  <a:lnTo>
                    <a:pt x="5254490" y="1861472"/>
                  </a:lnTo>
                  <a:lnTo>
                    <a:pt x="5244850" y="1908644"/>
                  </a:lnTo>
                  <a:lnTo>
                    <a:pt x="5229312" y="1953373"/>
                  </a:lnTo>
                  <a:lnTo>
                    <a:pt x="5208307" y="1995228"/>
                  </a:lnTo>
                  <a:lnTo>
                    <a:pt x="5182268" y="2033776"/>
                  </a:lnTo>
                  <a:lnTo>
                    <a:pt x="5151627" y="2068585"/>
                  </a:lnTo>
                  <a:lnTo>
                    <a:pt x="5116817" y="2099224"/>
                  </a:lnTo>
                  <a:lnTo>
                    <a:pt x="5078269" y="2125261"/>
                  </a:lnTo>
                  <a:lnTo>
                    <a:pt x="5036415" y="2146263"/>
                  </a:lnTo>
                  <a:lnTo>
                    <a:pt x="4991687" y="2161800"/>
                  </a:lnTo>
                  <a:lnTo>
                    <a:pt x="4944519" y="2171439"/>
                  </a:lnTo>
                  <a:lnTo>
                    <a:pt x="4895342" y="2174748"/>
                  </a:lnTo>
                  <a:lnTo>
                    <a:pt x="0" y="2174748"/>
                  </a:lnTo>
                  <a:lnTo>
                    <a:pt x="0" y="0"/>
                  </a:lnTo>
                  <a:lnTo>
                    <a:pt x="5257799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46573" y="4419937"/>
            <a:ext cx="3532346" cy="150810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r">
              <a:lnSpc>
                <a:spcPts val="2800"/>
              </a:lnSpc>
              <a:spcBef>
                <a:spcPts val="560"/>
              </a:spcBef>
            </a:pP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 дополнительного </a:t>
            </a:r>
            <a:r>
              <a:rPr sz="2700" spc="-7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профессионального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27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15817" y="3325367"/>
            <a:ext cx="2375535" cy="1100455"/>
            <a:chOff x="4154423" y="3325367"/>
            <a:chExt cx="3167380" cy="1100455"/>
          </a:xfrm>
        </p:grpSpPr>
        <p:sp>
          <p:nvSpPr>
            <p:cNvPr id="22" name="object 22"/>
            <p:cNvSpPr/>
            <p:nvPr/>
          </p:nvSpPr>
          <p:spPr>
            <a:xfrm>
              <a:off x="4160519" y="3331463"/>
              <a:ext cx="3154680" cy="1088390"/>
            </a:xfrm>
            <a:custGeom>
              <a:avLst/>
              <a:gdLst/>
              <a:ahLst/>
              <a:cxnLst/>
              <a:rect l="l" t="t" r="r" b="b"/>
              <a:pathLst>
                <a:path w="3154679" h="1088389">
                  <a:moveTo>
                    <a:pt x="2973324" y="0"/>
                  </a:moveTo>
                  <a:lnTo>
                    <a:pt x="181355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906780"/>
                  </a:lnTo>
                  <a:lnTo>
                    <a:pt x="6475" y="955006"/>
                  </a:lnTo>
                  <a:lnTo>
                    <a:pt x="24750" y="998332"/>
                  </a:lnTo>
                  <a:lnTo>
                    <a:pt x="53101" y="1035034"/>
                  </a:lnTo>
                  <a:lnTo>
                    <a:pt x="89803" y="1063385"/>
                  </a:lnTo>
                  <a:lnTo>
                    <a:pt x="133129" y="1081660"/>
                  </a:lnTo>
                  <a:lnTo>
                    <a:pt x="181355" y="1088136"/>
                  </a:lnTo>
                  <a:lnTo>
                    <a:pt x="2973324" y="1088136"/>
                  </a:lnTo>
                  <a:lnTo>
                    <a:pt x="3021550" y="1081660"/>
                  </a:lnTo>
                  <a:lnTo>
                    <a:pt x="3064876" y="1063385"/>
                  </a:lnTo>
                  <a:lnTo>
                    <a:pt x="3101578" y="1035034"/>
                  </a:lnTo>
                  <a:lnTo>
                    <a:pt x="3129929" y="998332"/>
                  </a:lnTo>
                  <a:lnTo>
                    <a:pt x="3148204" y="955006"/>
                  </a:lnTo>
                  <a:lnTo>
                    <a:pt x="3154679" y="906780"/>
                  </a:lnTo>
                  <a:lnTo>
                    <a:pt x="3154679" y="181356"/>
                  </a:lnTo>
                  <a:lnTo>
                    <a:pt x="3148204" y="133129"/>
                  </a:lnTo>
                  <a:lnTo>
                    <a:pt x="3129929" y="89803"/>
                  </a:lnTo>
                  <a:lnTo>
                    <a:pt x="3101578" y="53101"/>
                  </a:lnTo>
                  <a:lnTo>
                    <a:pt x="3064876" y="24750"/>
                  </a:lnTo>
                  <a:lnTo>
                    <a:pt x="3021550" y="6475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160519" y="3331463"/>
              <a:ext cx="3154680" cy="1088390"/>
            </a:xfrm>
            <a:custGeom>
              <a:avLst/>
              <a:gdLst/>
              <a:ahLst/>
              <a:cxnLst/>
              <a:rect l="l" t="t" r="r" b="b"/>
              <a:pathLst>
                <a:path w="3154679" h="1088389">
                  <a:moveTo>
                    <a:pt x="0" y="181356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5" y="0"/>
                  </a:lnTo>
                  <a:lnTo>
                    <a:pt x="2973324" y="0"/>
                  </a:lnTo>
                  <a:lnTo>
                    <a:pt x="3021550" y="6475"/>
                  </a:lnTo>
                  <a:lnTo>
                    <a:pt x="3064876" y="24750"/>
                  </a:lnTo>
                  <a:lnTo>
                    <a:pt x="3101578" y="53101"/>
                  </a:lnTo>
                  <a:lnTo>
                    <a:pt x="3129929" y="89803"/>
                  </a:lnTo>
                  <a:lnTo>
                    <a:pt x="3148204" y="133129"/>
                  </a:lnTo>
                  <a:lnTo>
                    <a:pt x="3154679" y="181356"/>
                  </a:lnTo>
                  <a:lnTo>
                    <a:pt x="3154679" y="906780"/>
                  </a:lnTo>
                  <a:lnTo>
                    <a:pt x="3148204" y="955006"/>
                  </a:lnTo>
                  <a:lnTo>
                    <a:pt x="3129929" y="998332"/>
                  </a:lnTo>
                  <a:lnTo>
                    <a:pt x="3101578" y="1035034"/>
                  </a:lnTo>
                  <a:lnTo>
                    <a:pt x="3064876" y="1063385"/>
                  </a:lnTo>
                  <a:lnTo>
                    <a:pt x="3021550" y="1081660"/>
                  </a:lnTo>
                  <a:lnTo>
                    <a:pt x="2973324" y="1088136"/>
                  </a:lnTo>
                  <a:lnTo>
                    <a:pt x="181355" y="1088136"/>
                  </a:lnTo>
                  <a:lnTo>
                    <a:pt x="133129" y="1081660"/>
                  </a:lnTo>
                  <a:lnTo>
                    <a:pt x="89803" y="1063385"/>
                  </a:lnTo>
                  <a:lnTo>
                    <a:pt x="53101" y="1035034"/>
                  </a:lnTo>
                  <a:lnTo>
                    <a:pt x="24750" y="998332"/>
                  </a:lnTo>
                  <a:lnTo>
                    <a:pt x="6475" y="955006"/>
                  </a:lnTo>
                  <a:lnTo>
                    <a:pt x="0" y="906780"/>
                  </a:lnTo>
                  <a:lnTo>
                    <a:pt x="0" y="1813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61093" y="3625343"/>
            <a:ext cx="108460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b="1" dirty="0">
                <a:solidFill>
                  <a:srgbClr val="4471C4"/>
                </a:solidFill>
                <a:latin typeface="Arial"/>
                <a:cs typeface="Arial"/>
              </a:rPr>
              <a:t>Ф</a:t>
            </a:r>
            <a:r>
              <a:rPr sz="2700" b="1" spc="-35" dirty="0">
                <a:solidFill>
                  <a:srgbClr val="4471C4"/>
                </a:solidFill>
                <a:latin typeface="Arial"/>
                <a:cs typeface="Arial"/>
              </a:rPr>
              <a:t>Г</a:t>
            </a:r>
            <a:r>
              <a:rPr sz="2700" b="1" dirty="0">
                <a:solidFill>
                  <a:srgbClr val="4471C4"/>
                </a:solidFill>
                <a:latin typeface="Arial"/>
                <a:cs typeface="Arial"/>
              </a:rPr>
              <a:t>ОС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94870" y="260648"/>
            <a:ext cx="77625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ФГОС</a:t>
            </a:r>
            <a:r>
              <a:rPr sz="2400" spc="-15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spc="-15" dirty="0"/>
              <a:t>ключевой</a:t>
            </a:r>
            <a:r>
              <a:rPr sz="2400" spc="-40" dirty="0"/>
              <a:t> </a:t>
            </a:r>
            <a:r>
              <a:rPr sz="2400" spc="-10" dirty="0"/>
              <a:t>регулятор</a:t>
            </a:r>
            <a:r>
              <a:rPr sz="2400" spc="-55" dirty="0"/>
              <a:t> </a:t>
            </a:r>
            <a:r>
              <a:rPr sz="2400" spc="-10" dirty="0"/>
              <a:t>содержания</a:t>
            </a:r>
            <a:r>
              <a:rPr sz="2400" spc="-5" dirty="0"/>
              <a:t> </a:t>
            </a:r>
            <a:r>
              <a:rPr sz="2400" spc="-15" dirty="0"/>
              <a:t>образования</a:t>
            </a:r>
            <a:endParaRPr sz="2400" dirty="0"/>
          </a:p>
        </p:txBody>
      </p:sp>
      <p:sp>
        <p:nvSpPr>
          <p:cNvPr id="26" name="Дата 2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3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1279" y="6471006"/>
            <a:ext cx="1885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19</a:t>
            </a:r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" y="230718"/>
            <a:ext cx="2874645" cy="1574165"/>
            <a:chOff x="0" y="230715"/>
            <a:chExt cx="3832860" cy="1574165"/>
          </a:xfrm>
        </p:grpSpPr>
        <p:sp>
          <p:nvSpPr>
            <p:cNvPr id="4" name="object 4"/>
            <p:cNvSpPr/>
            <p:nvPr/>
          </p:nvSpPr>
          <p:spPr>
            <a:xfrm>
              <a:off x="0" y="1117091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0" y="230715"/>
              <a:ext cx="755836" cy="8452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196339"/>
              <a:ext cx="3698748" cy="6050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063" y="1196339"/>
              <a:ext cx="3698875" cy="605155"/>
            </a:xfrm>
            <a:custGeom>
              <a:avLst/>
              <a:gdLst/>
              <a:ahLst/>
              <a:cxnLst/>
              <a:rect l="l" t="t" r="r" b="b"/>
              <a:pathLst>
                <a:path w="3698875" h="605155">
                  <a:moveTo>
                    <a:pt x="0" y="100837"/>
                  </a:moveTo>
                  <a:lnTo>
                    <a:pt x="7924" y="61561"/>
                  </a:lnTo>
                  <a:lnTo>
                    <a:pt x="29535" y="29511"/>
                  </a:lnTo>
                  <a:lnTo>
                    <a:pt x="61588" y="7915"/>
                  </a:lnTo>
                  <a:lnTo>
                    <a:pt x="100838" y="0"/>
                  </a:lnTo>
                  <a:lnTo>
                    <a:pt x="3597910" y="0"/>
                  </a:lnTo>
                  <a:lnTo>
                    <a:pt x="3637186" y="7915"/>
                  </a:lnTo>
                  <a:lnTo>
                    <a:pt x="3669236" y="29511"/>
                  </a:lnTo>
                  <a:lnTo>
                    <a:pt x="3690832" y="61561"/>
                  </a:lnTo>
                  <a:lnTo>
                    <a:pt x="3698748" y="100837"/>
                  </a:lnTo>
                  <a:lnTo>
                    <a:pt x="3698748" y="504189"/>
                  </a:lnTo>
                  <a:lnTo>
                    <a:pt x="3690832" y="543466"/>
                  </a:lnTo>
                  <a:lnTo>
                    <a:pt x="3669236" y="575516"/>
                  </a:lnTo>
                  <a:lnTo>
                    <a:pt x="3637186" y="597112"/>
                  </a:lnTo>
                  <a:lnTo>
                    <a:pt x="3597910" y="605027"/>
                  </a:lnTo>
                  <a:lnTo>
                    <a:pt x="100838" y="605027"/>
                  </a:lnTo>
                  <a:lnTo>
                    <a:pt x="61588" y="597112"/>
                  </a:lnTo>
                  <a:lnTo>
                    <a:pt x="29535" y="575516"/>
                  </a:lnTo>
                  <a:lnTo>
                    <a:pt x="7924" y="543466"/>
                  </a:lnTo>
                  <a:lnTo>
                    <a:pt x="0" y="504189"/>
                  </a:lnTo>
                  <a:lnTo>
                    <a:pt x="0" y="100837"/>
                  </a:lnTo>
                  <a:close/>
                </a:path>
              </a:pathLst>
            </a:custGeom>
            <a:ln w="609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5123" y="230715"/>
            <a:ext cx="567932" cy="8452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1239" y="1207770"/>
            <a:ext cx="27111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Федеральные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государственные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 образовательные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стандарты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общего </a:t>
            </a:r>
            <a:r>
              <a:rPr sz="1200" b="1" spc="-3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образования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116" y="438615"/>
            <a:ext cx="751651" cy="56909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726305" y="2769110"/>
            <a:ext cx="1291590" cy="550545"/>
          </a:xfrm>
          <a:custGeom>
            <a:avLst/>
            <a:gdLst/>
            <a:ahLst/>
            <a:cxnLst/>
            <a:rect l="l" t="t" r="r" b="b"/>
            <a:pathLst>
              <a:path w="172212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4" y="0"/>
                </a:lnTo>
                <a:lnTo>
                  <a:pt x="1630426" y="0"/>
                </a:lnTo>
                <a:lnTo>
                  <a:pt x="1666130" y="7201"/>
                </a:lnTo>
                <a:lnTo>
                  <a:pt x="1695275" y="26844"/>
                </a:lnTo>
                <a:lnTo>
                  <a:pt x="1714918" y="55989"/>
                </a:lnTo>
                <a:lnTo>
                  <a:pt x="1722119" y="91693"/>
                </a:lnTo>
                <a:lnTo>
                  <a:pt x="1722119" y="458469"/>
                </a:lnTo>
                <a:lnTo>
                  <a:pt x="1714918" y="494174"/>
                </a:lnTo>
                <a:lnTo>
                  <a:pt x="1695275" y="523319"/>
                </a:lnTo>
                <a:lnTo>
                  <a:pt x="1666130" y="542962"/>
                </a:lnTo>
                <a:lnTo>
                  <a:pt x="1630426" y="550163"/>
                </a:lnTo>
                <a:lnTo>
                  <a:pt x="91694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3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3585" y="2785618"/>
            <a:ext cx="125173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spcBef>
                <a:spcPts val="105"/>
              </a:spcBef>
            </a:pP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14 примерных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начального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6460" y="2907920"/>
            <a:ext cx="14382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78435" algn="l"/>
              </a:tabLst>
            </a:pPr>
            <a:r>
              <a:rPr sz="800" u="heavy" dirty="0">
                <a:solidFill>
                  <a:srgbClr val="C00000"/>
                </a:solidFill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221" y="3695192"/>
            <a:ext cx="2590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475" marR="5080" indent="-1248410">
              <a:spcBef>
                <a:spcPts val="100"/>
              </a:spcBef>
            </a:pP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ФГОС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ОСНОВНОГО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ОБЩЕГО 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lang="ru-RU" sz="1200" b="1" spc="-320" dirty="0">
                <a:solidFill>
                  <a:srgbClr val="4471C4"/>
                </a:solidFill>
                <a:latin typeface="Arial"/>
                <a:cs typeface="Arial"/>
              </a:rPr>
              <a:t>  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5-9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 КЛАССЫ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793" y="4461190"/>
            <a:ext cx="24679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185" marR="5080" indent="-1087120">
              <a:spcBef>
                <a:spcPts val="100"/>
              </a:spcBef>
            </a:pP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ФГОС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СРЕДНЕГО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ОБЩЕГО 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10-11</a:t>
            </a:r>
            <a:r>
              <a:rPr sz="12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КЛАССЫ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47288" y="1193291"/>
            <a:ext cx="2578894" cy="607060"/>
          </a:xfrm>
          <a:custGeom>
            <a:avLst/>
            <a:gdLst/>
            <a:ahLst/>
            <a:cxnLst/>
            <a:rect l="l" t="t" r="r" b="b"/>
            <a:pathLst>
              <a:path w="3438525" h="607060">
                <a:moveTo>
                  <a:pt x="0" y="101092"/>
                </a:moveTo>
                <a:lnTo>
                  <a:pt x="7937" y="61722"/>
                </a:lnTo>
                <a:lnTo>
                  <a:pt x="29590" y="29590"/>
                </a:lnTo>
                <a:lnTo>
                  <a:pt x="61721" y="7937"/>
                </a:lnTo>
                <a:lnTo>
                  <a:pt x="101091" y="0"/>
                </a:lnTo>
                <a:lnTo>
                  <a:pt x="3337051" y="0"/>
                </a:lnTo>
                <a:lnTo>
                  <a:pt x="3376421" y="7937"/>
                </a:lnTo>
                <a:lnTo>
                  <a:pt x="3408552" y="29590"/>
                </a:lnTo>
                <a:lnTo>
                  <a:pt x="3430206" y="61722"/>
                </a:lnTo>
                <a:lnTo>
                  <a:pt x="3438143" y="101092"/>
                </a:lnTo>
                <a:lnTo>
                  <a:pt x="3438143" y="505460"/>
                </a:lnTo>
                <a:lnTo>
                  <a:pt x="3430206" y="544830"/>
                </a:lnTo>
                <a:lnTo>
                  <a:pt x="3408552" y="576961"/>
                </a:lnTo>
                <a:lnTo>
                  <a:pt x="3376421" y="598614"/>
                </a:lnTo>
                <a:lnTo>
                  <a:pt x="3337051" y="606552"/>
                </a:lnTo>
                <a:lnTo>
                  <a:pt x="101091" y="606552"/>
                </a:lnTo>
                <a:lnTo>
                  <a:pt x="61722" y="598614"/>
                </a:lnTo>
                <a:lnTo>
                  <a:pt x="29591" y="576961"/>
                </a:lnTo>
                <a:lnTo>
                  <a:pt x="7937" y="544830"/>
                </a:lnTo>
                <a:lnTo>
                  <a:pt x="0" y="505460"/>
                </a:lnTo>
                <a:lnTo>
                  <a:pt x="0" y="101092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9785" y="1244853"/>
            <a:ext cx="23076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5080" indent="-278130" algn="ctr">
              <a:spcBef>
                <a:spcPts val="100"/>
              </a:spcBef>
            </a:pP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Детализация требований</a:t>
            </a:r>
            <a:r>
              <a:rPr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ФГОС</a:t>
            </a:r>
            <a:r>
              <a:rPr sz="12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в </a:t>
            </a:r>
            <a:r>
              <a:rPr sz="1200" b="1" spc="-3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методических документах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356253" y="2170048"/>
            <a:ext cx="1530667" cy="1498600"/>
            <a:chOff x="9808336" y="2170048"/>
            <a:chExt cx="2040889" cy="14986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1511" y="2173223"/>
              <a:ext cx="2034540" cy="14919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11511" y="2173223"/>
              <a:ext cx="2034539" cy="1492250"/>
            </a:xfrm>
            <a:custGeom>
              <a:avLst/>
              <a:gdLst/>
              <a:ahLst/>
              <a:cxnLst/>
              <a:rect l="l" t="t" r="r" b="b"/>
              <a:pathLst>
                <a:path w="2034540" h="1492250">
                  <a:moveTo>
                    <a:pt x="0" y="248665"/>
                  </a:moveTo>
                  <a:lnTo>
                    <a:pt x="4007" y="203980"/>
                  </a:lnTo>
                  <a:lnTo>
                    <a:pt x="15562" y="161917"/>
                  </a:lnTo>
                  <a:lnTo>
                    <a:pt x="33960" y="123180"/>
                  </a:lnTo>
                  <a:lnTo>
                    <a:pt x="58498" y="88473"/>
                  </a:lnTo>
                  <a:lnTo>
                    <a:pt x="88473" y="58498"/>
                  </a:lnTo>
                  <a:lnTo>
                    <a:pt x="123180" y="33960"/>
                  </a:lnTo>
                  <a:lnTo>
                    <a:pt x="161917" y="15562"/>
                  </a:lnTo>
                  <a:lnTo>
                    <a:pt x="203980" y="4007"/>
                  </a:lnTo>
                  <a:lnTo>
                    <a:pt x="248666" y="0"/>
                  </a:lnTo>
                  <a:lnTo>
                    <a:pt x="1785874" y="0"/>
                  </a:lnTo>
                  <a:lnTo>
                    <a:pt x="1830559" y="4007"/>
                  </a:lnTo>
                  <a:lnTo>
                    <a:pt x="1872622" y="15562"/>
                  </a:lnTo>
                  <a:lnTo>
                    <a:pt x="1911359" y="33960"/>
                  </a:lnTo>
                  <a:lnTo>
                    <a:pt x="1946066" y="58498"/>
                  </a:lnTo>
                  <a:lnTo>
                    <a:pt x="1976041" y="88473"/>
                  </a:lnTo>
                  <a:lnTo>
                    <a:pt x="2000579" y="123180"/>
                  </a:lnTo>
                  <a:lnTo>
                    <a:pt x="2018977" y="161917"/>
                  </a:lnTo>
                  <a:lnTo>
                    <a:pt x="2030532" y="203980"/>
                  </a:lnTo>
                  <a:lnTo>
                    <a:pt x="2034540" y="248665"/>
                  </a:lnTo>
                  <a:lnTo>
                    <a:pt x="2034540" y="1243329"/>
                  </a:lnTo>
                  <a:lnTo>
                    <a:pt x="2030532" y="1288015"/>
                  </a:lnTo>
                  <a:lnTo>
                    <a:pt x="2018977" y="1330078"/>
                  </a:lnTo>
                  <a:lnTo>
                    <a:pt x="2000579" y="1368815"/>
                  </a:lnTo>
                  <a:lnTo>
                    <a:pt x="1976041" y="1403522"/>
                  </a:lnTo>
                  <a:lnTo>
                    <a:pt x="1946066" y="1433497"/>
                  </a:lnTo>
                  <a:lnTo>
                    <a:pt x="1911359" y="1458035"/>
                  </a:lnTo>
                  <a:lnTo>
                    <a:pt x="1872622" y="1476433"/>
                  </a:lnTo>
                  <a:lnTo>
                    <a:pt x="1830559" y="1487988"/>
                  </a:lnTo>
                  <a:lnTo>
                    <a:pt x="1785874" y="1491995"/>
                  </a:lnTo>
                  <a:lnTo>
                    <a:pt x="248666" y="1491995"/>
                  </a:lnTo>
                  <a:lnTo>
                    <a:pt x="203980" y="1487988"/>
                  </a:lnTo>
                  <a:lnTo>
                    <a:pt x="161917" y="1476433"/>
                  </a:lnTo>
                  <a:lnTo>
                    <a:pt x="123180" y="1458035"/>
                  </a:lnTo>
                  <a:lnTo>
                    <a:pt x="88473" y="1433497"/>
                  </a:lnTo>
                  <a:lnTo>
                    <a:pt x="58498" y="1403522"/>
                  </a:lnTo>
                  <a:lnTo>
                    <a:pt x="33960" y="1368815"/>
                  </a:lnTo>
                  <a:lnTo>
                    <a:pt x="15562" y="1330078"/>
                  </a:lnTo>
                  <a:lnTo>
                    <a:pt x="4007" y="1288015"/>
                  </a:lnTo>
                  <a:lnTo>
                    <a:pt x="0" y="1243329"/>
                  </a:lnTo>
                  <a:lnTo>
                    <a:pt x="0" y="248665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23511" y="2818894"/>
            <a:ext cx="119586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Экспертиза</a:t>
            </a:r>
            <a:r>
              <a:rPr sz="11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учебников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43226" y="1190244"/>
            <a:ext cx="417195" cy="494030"/>
            <a:chOff x="3924300" y="1190244"/>
            <a:chExt cx="556260" cy="494030"/>
          </a:xfrm>
        </p:grpSpPr>
        <p:sp>
          <p:nvSpPr>
            <p:cNvPr id="23" name="object 23"/>
            <p:cNvSpPr/>
            <p:nvPr/>
          </p:nvSpPr>
          <p:spPr>
            <a:xfrm>
              <a:off x="3930395" y="1196340"/>
              <a:ext cx="544195" cy="481965"/>
            </a:xfrm>
            <a:custGeom>
              <a:avLst/>
              <a:gdLst/>
              <a:ahLst/>
              <a:cxnLst/>
              <a:rect l="l" t="t" r="r" b="b"/>
              <a:pathLst>
                <a:path w="544195" h="481964">
                  <a:moveTo>
                    <a:pt x="303275" y="0"/>
                  </a:moveTo>
                  <a:lnTo>
                    <a:pt x="303275" y="120396"/>
                  </a:lnTo>
                  <a:lnTo>
                    <a:pt x="0" y="120396"/>
                  </a:lnTo>
                  <a:lnTo>
                    <a:pt x="0" y="361188"/>
                  </a:lnTo>
                  <a:lnTo>
                    <a:pt x="303275" y="361188"/>
                  </a:lnTo>
                  <a:lnTo>
                    <a:pt x="303275" y="481584"/>
                  </a:lnTo>
                  <a:lnTo>
                    <a:pt x="544067" y="240792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930395" y="1196340"/>
              <a:ext cx="544195" cy="481965"/>
            </a:xfrm>
            <a:custGeom>
              <a:avLst/>
              <a:gdLst/>
              <a:ahLst/>
              <a:cxnLst/>
              <a:rect l="l" t="t" r="r" b="b"/>
              <a:pathLst>
                <a:path w="544195" h="481964">
                  <a:moveTo>
                    <a:pt x="0" y="120396"/>
                  </a:moveTo>
                  <a:lnTo>
                    <a:pt x="303275" y="120396"/>
                  </a:lnTo>
                  <a:lnTo>
                    <a:pt x="303275" y="0"/>
                  </a:lnTo>
                  <a:lnTo>
                    <a:pt x="544067" y="240792"/>
                  </a:lnTo>
                  <a:lnTo>
                    <a:pt x="303275" y="481584"/>
                  </a:lnTo>
                  <a:lnTo>
                    <a:pt x="303275" y="361188"/>
                  </a:lnTo>
                  <a:lnTo>
                    <a:pt x="0" y="361188"/>
                  </a:lnTo>
                  <a:lnTo>
                    <a:pt x="0" y="1203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object 25"/>
          <p:cNvSpPr/>
          <p:nvPr/>
        </p:nvSpPr>
        <p:spPr>
          <a:xfrm>
            <a:off x="6366512" y="5073396"/>
            <a:ext cx="2518409" cy="731868"/>
          </a:xfrm>
          <a:custGeom>
            <a:avLst/>
            <a:gdLst/>
            <a:ahLst/>
            <a:cxnLst/>
            <a:rect l="l" t="t" r="r" b="b"/>
            <a:pathLst>
              <a:path w="3357879" h="541020">
                <a:moveTo>
                  <a:pt x="0" y="90169"/>
                </a:moveTo>
                <a:lnTo>
                  <a:pt x="7088" y="55078"/>
                </a:lnTo>
                <a:lnTo>
                  <a:pt x="26416" y="26415"/>
                </a:lnTo>
                <a:lnTo>
                  <a:pt x="55078" y="7088"/>
                </a:lnTo>
                <a:lnTo>
                  <a:pt x="90170" y="0"/>
                </a:lnTo>
                <a:lnTo>
                  <a:pt x="3267202" y="0"/>
                </a:lnTo>
                <a:lnTo>
                  <a:pt x="3302293" y="7088"/>
                </a:lnTo>
                <a:lnTo>
                  <a:pt x="3330956" y="26415"/>
                </a:lnTo>
                <a:lnTo>
                  <a:pt x="3350283" y="55078"/>
                </a:lnTo>
                <a:lnTo>
                  <a:pt x="3357372" y="90169"/>
                </a:lnTo>
                <a:lnTo>
                  <a:pt x="3357372" y="450849"/>
                </a:lnTo>
                <a:lnTo>
                  <a:pt x="3350283" y="485941"/>
                </a:lnTo>
                <a:lnTo>
                  <a:pt x="3330955" y="514603"/>
                </a:lnTo>
                <a:lnTo>
                  <a:pt x="3302293" y="533931"/>
                </a:lnTo>
                <a:lnTo>
                  <a:pt x="3267202" y="541019"/>
                </a:lnTo>
                <a:lnTo>
                  <a:pt x="90170" y="541019"/>
                </a:lnTo>
                <a:lnTo>
                  <a:pt x="55078" y="533931"/>
                </a:lnTo>
                <a:lnTo>
                  <a:pt x="26416" y="514603"/>
                </a:lnTo>
                <a:lnTo>
                  <a:pt x="7088" y="485941"/>
                </a:lnTo>
                <a:lnTo>
                  <a:pt x="0" y="450849"/>
                </a:lnTo>
                <a:lnTo>
                  <a:pt x="0" y="90169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19959" y="5144516"/>
            <a:ext cx="23645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9560" algn="ctr">
              <a:spcBef>
                <a:spcPts val="100"/>
              </a:spcBef>
            </a:pP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Обеспечение всех школьников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учебниками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из</a:t>
            </a:r>
            <a:r>
              <a:rPr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Федерального </a:t>
            </a:r>
            <a:r>
              <a:rPr sz="1200" b="1" spc="-10" dirty="0">
                <a:solidFill>
                  <a:prstClr val="black"/>
                </a:solidFill>
                <a:latin typeface="Arial"/>
                <a:cs typeface="Arial"/>
              </a:rPr>
              <a:t>перечня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3726" y="1856235"/>
            <a:ext cx="3284220" cy="1396365"/>
            <a:chOff x="124968" y="1856232"/>
            <a:chExt cx="4378960" cy="1396365"/>
          </a:xfrm>
        </p:grpSpPr>
        <p:sp>
          <p:nvSpPr>
            <p:cNvPr id="28" name="object 28"/>
            <p:cNvSpPr/>
            <p:nvPr/>
          </p:nvSpPr>
          <p:spPr>
            <a:xfrm>
              <a:off x="3674364" y="2892552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4">
                  <a:moveTo>
                    <a:pt x="646176" y="0"/>
                  </a:moveTo>
                  <a:lnTo>
                    <a:pt x="646176" y="88392"/>
                  </a:lnTo>
                  <a:lnTo>
                    <a:pt x="0" y="88392"/>
                  </a:lnTo>
                  <a:lnTo>
                    <a:pt x="0" y="265175"/>
                  </a:lnTo>
                  <a:lnTo>
                    <a:pt x="646176" y="265175"/>
                  </a:lnTo>
                  <a:lnTo>
                    <a:pt x="646176" y="353568"/>
                  </a:lnTo>
                  <a:lnTo>
                    <a:pt x="822960" y="176784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674364" y="2892552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4">
                  <a:moveTo>
                    <a:pt x="0" y="88392"/>
                  </a:moveTo>
                  <a:lnTo>
                    <a:pt x="646176" y="88392"/>
                  </a:lnTo>
                  <a:lnTo>
                    <a:pt x="646176" y="0"/>
                  </a:lnTo>
                  <a:lnTo>
                    <a:pt x="822960" y="176784"/>
                  </a:lnTo>
                  <a:lnTo>
                    <a:pt x="646176" y="353568"/>
                  </a:lnTo>
                  <a:lnTo>
                    <a:pt x="646176" y="265175"/>
                  </a:lnTo>
                  <a:lnTo>
                    <a:pt x="0" y="265175"/>
                  </a:lnTo>
                  <a:lnTo>
                    <a:pt x="0" y="8839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31064" y="1862328"/>
              <a:ext cx="3698875" cy="990600"/>
            </a:xfrm>
            <a:custGeom>
              <a:avLst/>
              <a:gdLst/>
              <a:ahLst/>
              <a:cxnLst/>
              <a:rect l="l" t="t" r="r" b="b"/>
              <a:pathLst>
                <a:path w="3698875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3533648" y="0"/>
                  </a:lnTo>
                  <a:lnTo>
                    <a:pt x="3577539" y="5897"/>
                  </a:lnTo>
                  <a:lnTo>
                    <a:pt x="3616978" y="22540"/>
                  </a:lnTo>
                  <a:lnTo>
                    <a:pt x="3650392" y="48355"/>
                  </a:lnTo>
                  <a:lnTo>
                    <a:pt x="3676207" y="81769"/>
                  </a:lnTo>
                  <a:lnTo>
                    <a:pt x="3692850" y="121208"/>
                  </a:lnTo>
                  <a:lnTo>
                    <a:pt x="3698748" y="165100"/>
                  </a:lnTo>
                  <a:lnTo>
                    <a:pt x="3698748" y="825500"/>
                  </a:lnTo>
                  <a:lnTo>
                    <a:pt x="3692850" y="869391"/>
                  </a:lnTo>
                  <a:lnTo>
                    <a:pt x="3676207" y="908830"/>
                  </a:lnTo>
                  <a:lnTo>
                    <a:pt x="3650392" y="942244"/>
                  </a:lnTo>
                  <a:lnTo>
                    <a:pt x="3616978" y="968059"/>
                  </a:lnTo>
                  <a:lnTo>
                    <a:pt x="3577539" y="984702"/>
                  </a:lnTo>
                  <a:lnTo>
                    <a:pt x="3533648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61238" y="5639208"/>
            <a:ext cx="610713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400" b="1" spc="-15" dirty="0">
                <a:solidFill>
                  <a:srgbClr val="4471C4"/>
                </a:solidFill>
                <a:latin typeface="Arial"/>
                <a:cs typeface="Arial"/>
              </a:rPr>
              <a:t>Разработка</a:t>
            </a:r>
            <a:r>
              <a:rPr sz="1400" b="1" spc="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контрольно-измерительных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материалов</a:t>
            </a: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для</a:t>
            </a:r>
            <a:r>
              <a:rPr sz="14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процедур </a:t>
            </a:r>
            <a:r>
              <a:rPr sz="1400" b="1" spc="-4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оценки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качества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государственной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итоговой</a:t>
            </a:r>
            <a:r>
              <a:rPr sz="1400" b="1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аттестации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17804" marR="211454" algn="ctr">
              <a:spcBef>
                <a:spcPts val="1195"/>
              </a:spcBef>
            </a:pP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4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ВНУТРИШКОЛЬНОЕ</a:t>
            </a:r>
            <a:r>
              <a:rPr sz="1400" b="1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ОЦЕНИВАНИЕ,</a:t>
            </a:r>
            <a:r>
              <a:rPr sz="1400" b="1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РЕГИОНАЛЬНЫЕ</a:t>
            </a:r>
            <a:r>
              <a:rPr sz="1400" b="1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СРЕЗЫ </a:t>
            </a:r>
            <a:r>
              <a:rPr sz="1400" b="1" spc="-4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ЗНАНИЙ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356253" y="4058284"/>
            <a:ext cx="1530667" cy="661670"/>
            <a:chOff x="9808336" y="4058284"/>
            <a:chExt cx="2040889" cy="66167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1511" y="4061459"/>
              <a:ext cx="2034540" cy="6553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811511" y="4061459"/>
              <a:ext cx="2034539" cy="655320"/>
            </a:xfrm>
            <a:custGeom>
              <a:avLst/>
              <a:gdLst/>
              <a:ahLst/>
              <a:cxnLst/>
              <a:rect l="l" t="t" r="r" b="b"/>
              <a:pathLst>
                <a:path w="2034540" h="655320">
                  <a:moveTo>
                    <a:pt x="0" y="109219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20" y="0"/>
                  </a:lnTo>
                  <a:lnTo>
                    <a:pt x="1925320" y="0"/>
                  </a:lnTo>
                  <a:lnTo>
                    <a:pt x="1967835" y="8582"/>
                  </a:lnTo>
                  <a:lnTo>
                    <a:pt x="2002551" y="31988"/>
                  </a:lnTo>
                  <a:lnTo>
                    <a:pt x="2025957" y="66704"/>
                  </a:lnTo>
                  <a:lnTo>
                    <a:pt x="2034540" y="109219"/>
                  </a:lnTo>
                  <a:lnTo>
                    <a:pt x="2034540" y="546100"/>
                  </a:lnTo>
                  <a:lnTo>
                    <a:pt x="2025957" y="588615"/>
                  </a:lnTo>
                  <a:lnTo>
                    <a:pt x="2002551" y="623331"/>
                  </a:lnTo>
                  <a:lnTo>
                    <a:pt x="1967835" y="646737"/>
                  </a:lnTo>
                  <a:lnTo>
                    <a:pt x="1925320" y="655319"/>
                  </a:lnTo>
                  <a:lnTo>
                    <a:pt x="109220" y="655319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19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07985" y="4212084"/>
            <a:ext cx="1228248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7995" marR="5080" indent="-455930" algn="ctr">
              <a:spcBef>
                <a:spcPts val="105"/>
              </a:spcBef>
            </a:pPr>
            <a:r>
              <a:rPr sz="1050" b="1" spc="15" dirty="0" err="1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1050" b="1" spc="-5" dirty="0" err="1">
                <a:solidFill>
                  <a:prstClr val="black"/>
                </a:solidFill>
                <a:latin typeface="Arial"/>
                <a:cs typeface="Arial"/>
              </a:rPr>
              <a:t>ед</a:t>
            </a:r>
            <a:r>
              <a:rPr sz="1050" b="1" dirty="0" err="1">
                <a:solidFill>
                  <a:prstClr val="black"/>
                </a:solidFill>
                <a:latin typeface="Arial"/>
                <a:cs typeface="Arial"/>
              </a:rPr>
              <a:t>ера</a:t>
            </a:r>
            <a:r>
              <a:rPr sz="1050" b="1" spc="-15" dirty="0" err="1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050" b="1" dirty="0" err="1">
                <a:solidFill>
                  <a:prstClr val="black"/>
                </a:solidFill>
                <a:latin typeface="Arial"/>
                <a:cs typeface="Arial"/>
              </a:rPr>
              <a:t>ь</a:t>
            </a:r>
            <a:r>
              <a:rPr sz="1050" b="1" spc="-5" dirty="0" err="1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50" b="1" dirty="0" err="1">
                <a:solidFill>
                  <a:prstClr val="black"/>
                </a:solidFill>
                <a:latin typeface="Arial"/>
                <a:cs typeface="Arial"/>
              </a:rPr>
              <a:t>ый</a:t>
            </a:r>
            <a:r>
              <a:rPr lang="ru-RU" sz="105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b="1" dirty="0" err="1">
                <a:solidFill>
                  <a:prstClr val="black"/>
                </a:solidFill>
                <a:latin typeface="Arial"/>
                <a:cs typeface="Arial"/>
              </a:rPr>
              <a:t>перечень</a:t>
            </a:r>
            <a:r>
              <a:rPr sz="105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050" b="1" spc="-5" dirty="0">
                <a:solidFill>
                  <a:prstClr val="black"/>
                </a:solidFill>
                <a:latin typeface="Arial"/>
                <a:cs typeface="Arial"/>
              </a:rPr>
              <a:t>учебников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356253" y="1141352"/>
            <a:ext cx="1530667" cy="671195"/>
            <a:chOff x="9808336" y="1141349"/>
            <a:chExt cx="2040889" cy="67119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1511" y="1144524"/>
              <a:ext cx="2034540" cy="6644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811511" y="1144524"/>
              <a:ext cx="2034539" cy="664845"/>
            </a:xfrm>
            <a:custGeom>
              <a:avLst/>
              <a:gdLst/>
              <a:ahLst/>
              <a:cxnLst/>
              <a:rect l="l" t="t" r="r" b="b"/>
              <a:pathLst>
                <a:path w="2034540" h="664844">
                  <a:moveTo>
                    <a:pt x="0" y="110743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4" y="0"/>
                  </a:lnTo>
                  <a:lnTo>
                    <a:pt x="1923796" y="0"/>
                  </a:lnTo>
                  <a:lnTo>
                    <a:pt x="1966924" y="8695"/>
                  </a:lnTo>
                  <a:lnTo>
                    <a:pt x="2002123" y="32416"/>
                  </a:lnTo>
                  <a:lnTo>
                    <a:pt x="2025844" y="67615"/>
                  </a:lnTo>
                  <a:lnTo>
                    <a:pt x="2034540" y="110743"/>
                  </a:lnTo>
                  <a:lnTo>
                    <a:pt x="2034540" y="553720"/>
                  </a:lnTo>
                  <a:lnTo>
                    <a:pt x="2025844" y="596848"/>
                  </a:lnTo>
                  <a:lnTo>
                    <a:pt x="2002123" y="632047"/>
                  </a:lnTo>
                  <a:lnTo>
                    <a:pt x="1966924" y="655768"/>
                  </a:lnTo>
                  <a:lnTo>
                    <a:pt x="1923796" y="664463"/>
                  </a:lnTo>
                  <a:lnTo>
                    <a:pt x="110744" y="664463"/>
                  </a:lnTo>
                  <a:lnTo>
                    <a:pt x="67615" y="655768"/>
                  </a:lnTo>
                  <a:lnTo>
                    <a:pt x="32416" y="632047"/>
                  </a:lnTo>
                  <a:lnTo>
                    <a:pt x="8695" y="596848"/>
                  </a:lnTo>
                  <a:lnTo>
                    <a:pt x="0" y="553720"/>
                  </a:lnTo>
                  <a:lnTo>
                    <a:pt x="0" y="110743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358634" y="1244853"/>
            <a:ext cx="152590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5080" indent="-36830" algn="ctr">
              <a:spcBef>
                <a:spcPts val="105"/>
              </a:spcBef>
            </a:pPr>
            <a:r>
              <a:rPr sz="1400" b="1" spc="-25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400" b="1" spc="5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аб</a:t>
            </a:r>
            <a:r>
              <a:rPr sz="1400" b="1" spc="-45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400" b="1"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ка 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учебников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364223" y="2164079"/>
            <a:ext cx="935355" cy="1513840"/>
            <a:chOff x="8485631" y="2164079"/>
            <a:chExt cx="1247140" cy="1513840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8679" y="2167127"/>
              <a:ext cx="1240536" cy="150723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88679" y="2167127"/>
              <a:ext cx="1240790" cy="1507490"/>
            </a:xfrm>
            <a:custGeom>
              <a:avLst/>
              <a:gdLst/>
              <a:ahLst/>
              <a:cxnLst/>
              <a:rect l="l" t="t" r="r" b="b"/>
              <a:pathLst>
                <a:path w="1240790" h="1507489">
                  <a:moveTo>
                    <a:pt x="0" y="206756"/>
                  </a:moveTo>
                  <a:lnTo>
                    <a:pt x="5461" y="159353"/>
                  </a:lnTo>
                  <a:lnTo>
                    <a:pt x="21017" y="115836"/>
                  </a:lnTo>
                  <a:lnTo>
                    <a:pt x="45426" y="77447"/>
                  </a:lnTo>
                  <a:lnTo>
                    <a:pt x="77447" y="45426"/>
                  </a:lnTo>
                  <a:lnTo>
                    <a:pt x="115836" y="21017"/>
                  </a:lnTo>
                  <a:lnTo>
                    <a:pt x="159353" y="5461"/>
                  </a:lnTo>
                  <a:lnTo>
                    <a:pt x="206755" y="0"/>
                  </a:lnTo>
                  <a:lnTo>
                    <a:pt x="1033779" y="0"/>
                  </a:lnTo>
                  <a:lnTo>
                    <a:pt x="1081182" y="5461"/>
                  </a:lnTo>
                  <a:lnTo>
                    <a:pt x="1124699" y="21017"/>
                  </a:lnTo>
                  <a:lnTo>
                    <a:pt x="1163088" y="45426"/>
                  </a:lnTo>
                  <a:lnTo>
                    <a:pt x="1195109" y="77447"/>
                  </a:lnTo>
                  <a:lnTo>
                    <a:pt x="1219518" y="115836"/>
                  </a:lnTo>
                  <a:lnTo>
                    <a:pt x="1235074" y="159353"/>
                  </a:lnTo>
                  <a:lnTo>
                    <a:pt x="1240536" y="206756"/>
                  </a:lnTo>
                  <a:lnTo>
                    <a:pt x="1240536" y="1300480"/>
                  </a:lnTo>
                  <a:lnTo>
                    <a:pt x="1235074" y="1347882"/>
                  </a:lnTo>
                  <a:lnTo>
                    <a:pt x="1219518" y="1391399"/>
                  </a:lnTo>
                  <a:lnTo>
                    <a:pt x="1195109" y="1429788"/>
                  </a:lnTo>
                  <a:lnTo>
                    <a:pt x="1163088" y="1461809"/>
                  </a:lnTo>
                  <a:lnTo>
                    <a:pt x="1124699" y="1486218"/>
                  </a:lnTo>
                  <a:lnTo>
                    <a:pt x="1081182" y="1501774"/>
                  </a:lnTo>
                  <a:lnTo>
                    <a:pt x="1033779" y="1507236"/>
                  </a:lnTo>
                  <a:lnTo>
                    <a:pt x="206755" y="1507236"/>
                  </a:lnTo>
                  <a:lnTo>
                    <a:pt x="159353" y="1501774"/>
                  </a:lnTo>
                  <a:lnTo>
                    <a:pt x="115836" y="1486218"/>
                  </a:lnTo>
                  <a:lnTo>
                    <a:pt x="77447" y="1461809"/>
                  </a:lnTo>
                  <a:lnTo>
                    <a:pt x="45426" y="1429788"/>
                  </a:lnTo>
                  <a:lnTo>
                    <a:pt x="21017" y="1391399"/>
                  </a:lnTo>
                  <a:lnTo>
                    <a:pt x="5461" y="1347882"/>
                  </a:lnTo>
                  <a:lnTo>
                    <a:pt x="0" y="1300480"/>
                  </a:lnTo>
                  <a:lnTo>
                    <a:pt x="0" y="206756"/>
                  </a:lnTo>
                  <a:close/>
                </a:path>
              </a:pathLst>
            </a:custGeom>
            <a:ln w="609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46248" y="2520111"/>
            <a:ext cx="572453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spcBef>
                <a:spcPts val="95"/>
              </a:spcBef>
            </a:pP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Критерии 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э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спер</a:t>
            </a:r>
            <a:r>
              <a:rPr sz="1000" b="1" spc="-15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ы  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учебников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6562" y="1860551"/>
            <a:ext cx="2537459" cy="6238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spcBef>
                <a:spcPts val="105"/>
              </a:spcBef>
            </a:pPr>
            <a:r>
              <a:rPr sz="1100" b="1" spc="-5" dirty="0">
                <a:solidFill>
                  <a:srgbClr val="4471C4"/>
                </a:solidFill>
                <a:latin typeface="Arial"/>
                <a:cs typeface="Arial"/>
              </a:rPr>
              <a:t>ТРЕБОВАНИЯ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27329" indent="-215265">
              <a:spcBef>
                <a:spcPts val="195"/>
              </a:spcBef>
              <a:buSzPct val="120000"/>
              <a:buFont typeface="Wingdings"/>
              <a:buChar char=""/>
              <a:tabLst>
                <a:tab pos="227329" algn="l"/>
                <a:tab pos="227965" algn="l"/>
              </a:tabLst>
            </a:pPr>
            <a:r>
              <a:rPr sz="9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z="9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z="9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тр</a:t>
            </a:r>
            <a:r>
              <a:rPr sz="900"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sz="900" spc="-70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z="9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т</a:t>
            </a:r>
            <a:r>
              <a:rPr sz="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</a:t>
            </a:r>
            <a:r>
              <a:rPr sz="9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9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9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б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ра</a:t>
            </a:r>
            <a:r>
              <a:rPr sz="9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зов</a:t>
            </a:r>
            <a:r>
              <a:rPr sz="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те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л</a:t>
            </a:r>
            <a:r>
              <a:rPr sz="9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ьной</a:t>
            </a:r>
            <a:r>
              <a:rPr sz="900"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</a:t>
            </a:r>
            <a:r>
              <a:rPr sz="9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г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ра</a:t>
            </a:r>
            <a:r>
              <a:rPr sz="9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ммы</a:t>
            </a:r>
            <a:endParaRPr sz="9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4785" marR="5080" indent="-172720">
              <a:spcBef>
                <a:spcPts val="45"/>
              </a:spcBef>
              <a:buFont typeface="Wingdings"/>
              <a:buChar char=""/>
              <a:tabLst>
                <a:tab pos="219710" algn="l"/>
                <a:tab pos="220345" algn="l"/>
                <a:tab pos="1303655" algn="l"/>
                <a:tab pos="2338070" algn="l"/>
              </a:tabLst>
            </a:pPr>
            <a:r>
              <a:rPr sz="900" dirty="0">
                <a:solidFill>
                  <a:prstClr val="black"/>
                </a:solidFill>
              </a:rPr>
              <a:t>	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результатам	реализации	образовательной </a:t>
            </a:r>
            <a:r>
              <a:rPr sz="900" spc="-25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программы</a:t>
            </a:r>
            <a:endParaRPr sz="9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852" y="2467862"/>
            <a:ext cx="268224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080" indent="-172720">
              <a:spcBef>
                <a:spcPts val="95"/>
              </a:spcBef>
              <a:buFont typeface="Wingdings"/>
              <a:buChar char=""/>
              <a:tabLst>
                <a:tab pos="412750" algn="l"/>
                <a:tab pos="413384" algn="l"/>
                <a:tab pos="735330" algn="l"/>
                <a:tab pos="1566545" algn="l"/>
                <a:tab pos="2533015" algn="l"/>
              </a:tabLst>
            </a:pPr>
            <a:r>
              <a:rPr sz="900" dirty="0">
                <a:solidFill>
                  <a:prstClr val="black"/>
                </a:solidFill>
              </a:rPr>
              <a:t>	</a:t>
            </a:r>
            <a:r>
              <a:rPr sz="90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к	</a:t>
            </a:r>
            <a:r>
              <a:rPr sz="9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sz="90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лов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9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ям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ре</a:t>
            </a:r>
            <a:r>
              <a:rPr sz="9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ли</a:t>
            </a:r>
            <a:r>
              <a:rPr sz="9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за</a:t>
            </a:r>
            <a:r>
              <a:rPr sz="9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ц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9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900" dirty="0">
                <a:solidFill>
                  <a:prstClr val="black"/>
                </a:solidFill>
                <a:latin typeface="Microsoft Sans Serif"/>
                <a:cs typeface="Microsoft Sans Serif"/>
              </a:rPr>
              <a:t>	</a:t>
            </a:r>
            <a:r>
              <a:rPr sz="9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900" spc="-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б</a:t>
            </a:r>
            <a:r>
              <a:rPr sz="9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ра</a:t>
            </a:r>
            <a:r>
              <a:rPr sz="900" spc="-2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зов</a:t>
            </a:r>
            <a:r>
              <a:rPr sz="9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90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тел</a:t>
            </a:r>
            <a:r>
              <a:rPr sz="900" spc="-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ь</a:t>
            </a:r>
            <a:r>
              <a:rPr sz="90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н</a:t>
            </a:r>
            <a:r>
              <a:rPr sz="900" spc="-10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ой</a:t>
            </a:r>
            <a:r>
              <a:rPr sz="9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 </a:t>
            </a:r>
            <a:r>
              <a:rPr sz="900" spc="-15" dirty="0" err="1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программы</a:t>
            </a:r>
            <a:endParaRPr sz="9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32429" y="2766063"/>
            <a:ext cx="1204913" cy="550545"/>
          </a:xfrm>
          <a:custGeom>
            <a:avLst/>
            <a:gdLst/>
            <a:ahLst/>
            <a:cxnLst/>
            <a:rect l="l" t="t" r="r" b="b"/>
            <a:pathLst>
              <a:path w="160655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514602" y="0"/>
                </a:lnTo>
                <a:lnTo>
                  <a:pt x="1550306" y="7201"/>
                </a:lnTo>
                <a:lnTo>
                  <a:pt x="1579451" y="26844"/>
                </a:lnTo>
                <a:lnTo>
                  <a:pt x="1599094" y="55989"/>
                </a:lnTo>
                <a:lnTo>
                  <a:pt x="1606295" y="91693"/>
                </a:lnTo>
                <a:lnTo>
                  <a:pt x="1606295" y="458469"/>
                </a:lnTo>
                <a:lnTo>
                  <a:pt x="1599094" y="494174"/>
                </a:lnTo>
                <a:lnTo>
                  <a:pt x="1579451" y="523319"/>
                </a:lnTo>
                <a:lnTo>
                  <a:pt x="1550306" y="542962"/>
                </a:lnTo>
                <a:lnTo>
                  <a:pt x="1514602" y="550163"/>
                </a:lnTo>
                <a:lnTo>
                  <a:pt x="91693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12915" y="2775048"/>
            <a:ext cx="11242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я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п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рогр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мма 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начального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образования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34716" y="3535682"/>
            <a:ext cx="1204913" cy="550545"/>
          </a:xfrm>
          <a:custGeom>
            <a:avLst/>
            <a:gdLst/>
            <a:ahLst/>
            <a:cxnLst/>
            <a:rect l="l" t="t" r="r" b="b"/>
            <a:pathLst>
              <a:path w="1606550" h="550545">
                <a:moveTo>
                  <a:pt x="0" y="91694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514602" y="0"/>
                </a:lnTo>
                <a:lnTo>
                  <a:pt x="1550306" y="7201"/>
                </a:lnTo>
                <a:lnTo>
                  <a:pt x="1579451" y="26844"/>
                </a:lnTo>
                <a:lnTo>
                  <a:pt x="1599094" y="55989"/>
                </a:lnTo>
                <a:lnTo>
                  <a:pt x="1606295" y="91694"/>
                </a:lnTo>
                <a:lnTo>
                  <a:pt x="1606295" y="458470"/>
                </a:lnTo>
                <a:lnTo>
                  <a:pt x="1599094" y="494174"/>
                </a:lnTo>
                <a:lnTo>
                  <a:pt x="1579451" y="523319"/>
                </a:lnTo>
                <a:lnTo>
                  <a:pt x="1550306" y="542962"/>
                </a:lnTo>
                <a:lnTo>
                  <a:pt x="1514602" y="550164"/>
                </a:lnTo>
                <a:lnTo>
                  <a:pt x="91693" y="550164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70"/>
                </a:lnTo>
                <a:lnTo>
                  <a:pt x="0" y="91694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32429" y="3554484"/>
            <a:ext cx="1207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я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п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рогр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мма  основного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образования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32429" y="4393694"/>
            <a:ext cx="1204913" cy="550545"/>
          </a:xfrm>
          <a:custGeom>
            <a:avLst/>
            <a:gdLst/>
            <a:ahLst/>
            <a:cxnLst/>
            <a:rect l="l" t="t" r="r" b="b"/>
            <a:pathLst>
              <a:path w="160655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514602" y="0"/>
                </a:lnTo>
                <a:lnTo>
                  <a:pt x="1550306" y="7201"/>
                </a:lnTo>
                <a:lnTo>
                  <a:pt x="1579451" y="26844"/>
                </a:lnTo>
                <a:lnTo>
                  <a:pt x="1599094" y="55989"/>
                </a:lnTo>
                <a:lnTo>
                  <a:pt x="1606295" y="91693"/>
                </a:lnTo>
                <a:lnTo>
                  <a:pt x="1606295" y="458469"/>
                </a:lnTo>
                <a:lnTo>
                  <a:pt x="1599094" y="494174"/>
                </a:lnTo>
                <a:lnTo>
                  <a:pt x="1579451" y="523319"/>
                </a:lnTo>
                <a:lnTo>
                  <a:pt x="1550306" y="542962"/>
                </a:lnTo>
                <a:lnTo>
                  <a:pt x="1514602" y="550163"/>
                </a:lnTo>
                <a:lnTo>
                  <a:pt x="91693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12915" y="4431572"/>
            <a:ext cx="11242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я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п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рогр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мма 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среднего</a:t>
            </a:r>
            <a:r>
              <a:rPr sz="800" b="1" spc="1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образования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751200" y="3686555"/>
            <a:ext cx="626745" cy="365760"/>
            <a:chOff x="3668267" y="3686555"/>
            <a:chExt cx="835660" cy="365760"/>
          </a:xfrm>
        </p:grpSpPr>
        <p:sp>
          <p:nvSpPr>
            <p:cNvPr id="53" name="object 53"/>
            <p:cNvSpPr/>
            <p:nvPr/>
          </p:nvSpPr>
          <p:spPr>
            <a:xfrm>
              <a:off x="3674363" y="3692651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5">
                  <a:moveTo>
                    <a:pt x="646176" y="0"/>
                  </a:moveTo>
                  <a:lnTo>
                    <a:pt x="646176" y="88392"/>
                  </a:lnTo>
                  <a:lnTo>
                    <a:pt x="0" y="88392"/>
                  </a:lnTo>
                  <a:lnTo>
                    <a:pt x="0" y="265175"/>
                  </a:lnTo>
                  <a:lnTo>
                    <a:pt x="646176" y="265175"/>
                  </a:lnTo>
                  <a:lnTo>
                    <a:pt x="646176" y="353568"/>
                  </a:lnTo>
                  <a:lnTo>
                    <a:pt x="822960" y="176784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674363" y="3692651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5">
                  <a:moveTo>
                    <a:pt x="0" y="88392"/>
                  </a:moveTo>
                  <a:lnTo>
                    <a:pt x="646176" y="88392"/>
                  </a:lnTo>
                  <a:lnTo>
                    <a:pt x="646176" y="0"/>
                  </a:lnTo>
                  <a:lnTo>
                    <a:pt x="822960" y="176784"/>
                  </a:lnTo>
                  <a:lnTo>
                    <a:pt x="646176" y="353568"/>
                  </a:lnTo>
                  <a:lnTo>
                    <a:pt x="646176" y="265175"/>
                  </a:lnTo>
                  <a:lnTo>
                    <a:pt x="0" y="265175"/>
                  </a:lnTo>
                  <a:lnTo>
                    <a:pt x="0" y="8839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750059" y="4488182"/>
            <a:ext cx="625316" cy="367665"/>
            <a:chOff x="3666744" y="4488179"/>
            <a:chExt cx="833755" cy="367665"/>
          </a:xfrm>
        </p:grpSpPr>
        <p:sp>
          <p:nvSpPr>
            <p:cNvPr id="56" name="object 56"/>
            <p:cNvSpPr/>
            <p:nvPr/>
          </p:nvSpPr>
          <p:spPr>
            <a:xfrm>
              <a:off x="3672840" y="4494275"/>
              <a:ext cx="821690" cy="355600"/>
            </a:xfrm>
            <a:custGeom>
              <a:avLst/>
              <a:gdLst/>
              <a:ahLst/>
              <a:cxnLst/>
              <a:rect l="l" t="t" r="r" b="b"/>
              <a:pathLst>
                <a:path w="821689" h="355600">
                  <a:moveTo>
                    <a:pt x="643889" y="0"/>
                  </a:moveTo>
                  <a:lnTo>
                    <a:pt x="643889" y="88773"/>
                  </a:lnTo>
                  <a:lnTo>
                    <a:pt x="0" y="88773"/>
                  </a:lnTo>
                  <a:lnTo>
                    <a:pt x="0" y="266319"/>
                  </a:lnTo>
                  <a:lnTo>
                    <a:pt x="643889" y="266319"/>
                  </a:lnTo>
                  <a:lnTo>
                    <a:pt x="643889" y="355092"/>
                  </a:lnTo>
                  <a:lnTo>
                    <a:pt x="821436" y="177546"/>
                  </a:lnTo>
                  <a:lnTo>
                    <a:pt x="6438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672840" y="4494275"/>
              <a:ext cx="821690" cy="355600"/>
            </a:xfrm>
            <a:custGeom>
              <a:avLst/>
              <a:gdLst/>
              <a:ahLst/>
              <a:cxnLst/>
              <a:rect l="l" t="t" r="r" b="b"/>
              <a:pathLst>
                <a:path w="821689" h="355600">
                  <a:moveTo>
                    <a:pt x="0" y="88773"/>
                  </a:moveTo>
                  <a:lnTo>
                    <a:pt x="643889" y="88773"/>
                  </a:lnTo>
                  <a:lnTo>
                    <a:pt x="643889" y="0"/>
                  </a:lnTo>
                  <a:lnTo>
                    <a:pt x="821436" y="177546"/>
                  </a:lnTo>
                  <a:lnTo>
                    <a:pt x="643889" y="355092"/>
                  </a:lnTo>
                  <a:lnTo>
                    <a:pt x="643889" y="266319"/>
                  </a:lnTo>
                  <a:lnTo>
                    <a:pt x="0" y="266319"/>
                  </a:lnTo>
                  <a:lnTo>
                    <a:pt x="0" y="88773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8" name="object 58"/>
          <p:cNvSpPr/>
          <p:nvPr/>
        </p:nvSpPr>
        <p:spPr>
          <a:xfrm>
            <a:off x="4722875" y="3531111"/>
            <a:ext cx="1291590" cy="550545"/>
          </a:xfrm>
          <a:custGeom>
            <a:avLst/>
            <a:gdLst/>
            <a:ahLst/>
            <a:cxnLst/>
            <a:rect l="l" t="t" r="r" b="b"/>
            <a:pathLst>
              <a:path w="172212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4" y="0"/>
                </a:lnTo>
                <a:lnTo>
                  <a:pt x="1630426" y="0"/>
                </a:lnTo>
                <a:lnTo>
                  <a:pt x="1666130" y="7201"/>
                </a:lnTo>
                <a:lnTo>
                  <a:pt x="1695275" y="26844"/>
                </a:lnTo>
                <a:lnTo>
                  <a:pt x="1714918" y="55989"/>
                </a:lnTo>
                <a:lnTo>
                  <a:pt x="1722120" y="91693"/>
                </a:lnTo>
                <a:lnTo>
                  <a:pt x="1722120" y="458469"/>
                </a:lnTo>
                <a:lnTo>
                  <a:pt x="1714918" y="494174"/>
                </a:lnTo>
                <a:lnTo>
                  <a:pt x="1695275" y="523319"/>
                </a:lnTo>
                <a:lnTo>
                  <a:pt x="1666130" y="542962"/>
                </a:lnTo>
                <a:lnTo>
                  <a:pt x="1630426" y="550163"/>
                </a:lnTo>
                <a:lnTo>
                  <a:pt x="91694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21733" y="3547999"/>
            <a:ext cx="12835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spcBef>
                <a:spcPts val="105"/>
              </a:spcBef>
            </a:pP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20 примерных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основного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721733" y="4405887"/>
            <a:ext cx="1291590" cy="550545"/>
          </a:xfrm>
          <a:custGeom>
            <a:avLst/>
            <a:gdLst/>
            <a:ahLst/>
            <a:cxnLst/>
            <a:rect l="l" t="t" r="r" b="b"/>
            <a:pathLst>
              <a:path w="1722120" h="550545">
                <a:moveTo>
                  <a:pt x="0" y="91694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630426" y="0"/>
                </a:lnTo>
                <a:lnTo>
                  <a:pt x="1666130" y="7201"/>
                </a:lnTo>
                <a:lnTo>
                  <a:pt x="1695275" y="26844"/>
                </a:lnTo>
                <a:lnTo>
                  <a:pt x="1714918" y="55989"/>
                </a:lnTo>
                <a:lnTo>
                  <a:pt x="1722120" y="91694"/>
                </a:lnTo>
                <a:lnTo>
                  <a:pt x="1722120" y="458470"/>
                </a:lnTo>
                <a:lnTo>
                  <a:pt x="1714918" y="494174"/>
                </a:lnTo>
                <a:lnTo>
                  <a:pt x="1695275" y="523319"/>
                </a:lnTo>
                <a:lnTo>
                  <a:pt x="1666130" y="542962"/>
                </a:lnTo>
                <a:lnTo>
                  <a:pt x="1630426" y="550164"/>
                </a:lnTo>
                <a:lnTo>
                  <a:pt x="91693" y="550164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70"/>
                </a:lnTo>
                <a:lnTo>
                  <a:pt x="0" y="91694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53586" y="4423030"/>
            <a:ext cx="125173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spcBef>
                <a:spcPts val="100"/>
              </a:spcBef>
            </a:pP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20 примерных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среднего</a:t>
            </a:r>
            <a:r>
              <a:rPr sz="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430142" y="2040635"/>
            <a:ext cx="1209675" cy="455930"/>
            <a:chOff x="4573523" y="2040635"/>
            <a:chExt cx="1612900" cy="455930"/>
          </a:xfrm>
        </p:grpSpPr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6571" y="2043683"/>
              <a:ext cx="1606295" cy="44957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576571" y="2043683"/>
              <a:ext cx="1606550" cy="449580"/>
            </a:xfrm>
            <a:custGeom>
              <a:avLst/>
              <a:gdLst/>
              <a:ahLst/>
              <a:cxnLst/>
              <a:rect l="l" t="t" r="r" b="b"/>
              <a:pathLst>
                <a:path w="1606550" h="44958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29" y="0"/>
                  </a:lnTo>
                  <a:lnTo>
                    <a:pt x="1531365" y="0"/>
                  </a:lnTo>
                  <a:lnTo>
                    <a:pt x="1560540" y="5885"/>
                  </a:lnTo>
                  <a:lnTo>
                    <a:pt x="1584356" y="21939"/>
                  </a:lnTo>
                  <a:lnTo>
                    <a:pt x="1600410" y="45755"/>
                  </a:lnTo>
                  <a:lnTo>
                    <a:pt x="1606295" y="74929"/>
                  </a:lnTo>
                  <a:lnTo>
                    <a:pt x="1606295" y="374650"/>
                  </a:lnTo>
                  <a:lnTo>
                    <a:pt x="1600410" y="403824"/>
                  </a:lnTo>
                  <a:lnTo>
                    <a:pt x="1584356" y="427640"/>
                  </a:lnTo>
                  <a:lnTo>
                    <a:pt x="1560540" y="443694"/>
                  </a:lnTo>
                  <a:lnTo>
                    <a:pt x="1531365" y="449579"/>
                  </a:lnTo>
                  <a:lnTo>
                    <a:pt x="74929" y="449579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29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658835" y="2048911"/>
            <a:ext cx="76581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Для</a:t>
            </a:r>
            <a:r>
              <a:rPr sz="1400"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школы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4728592" y="2019303"/>
            <a:ext cx="1279208" cy="454659"/>
            <a:chOff x="6304788" y="2019300"/>
            <a:chExt cx="1705610" cy="454659"/>
          </a:xfrm>
        </p:grpSpPr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7836" y="2022347"/>
              <a:ext cx="1699260" cy="44805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307836" y="2022347"/>
              <a:ext cx="1699260" cy="448309"/>
            </a:xfrm>
            <a:custGeom>
              <a:avLst/>
              <a:gdLst/>
              <a:ahLst/>
              <a:cxnLst/>
              <a:rect l="l" t="t" r="r" b="b"/>
              <a:pathLst>
                <a:path w="1699259" h="448310">
                  <a:moveTo>
                    <a:pt x="0" y="74675"/>
                  </a:moveTo>
                  <a:lnTo>
                    <a:pt x="5863" y="45594"/>
                  </a:lnTo>
                  <a:lnTo>
                    <a:pt x="21859" y="21859"/>
                  </a:lnTo>
                  <a:lnTo>
                    <a:pt x="45594" y="5863"/>
                  </a:lnTo>
                  <a:lnTo>
                    <a:pt x="74675" y="0"/>
                  </a:lnTo>
                  <a:lnTo>
                    <a:pt x="1624584" y="0"/>
                  </a:lnTo>
                  <a:lnTo>
                    <a:pt x="1653665" y="5863"/>
                  </a:lnTo>
                  <a:lnTo>
                    <a:pt x="1677400" y="21859"/>
                  </a:lnTo>
                  <a:lnTo>
                    <a:pt x="1693396" y="45594"/>
                  </a:lnTo>
                  <a:lnTo>
                    <a:pt x="1699260" y="74675"/>
                  </a:lnTo>
                  <a:lnTo>
                    <a:pt x="1699260" y="373379"/>
                  </a:lnTo>
                  <a:lnTo>
                    <a:pt x="1693396" y="402461"/>
                  </a:lnTo>
                  <a:lnTo>
                    <a:pt x="1677400" y="426196"/>
                  </a:lnTo>
                  <a:lnTo>
                    <a:pt x="1653665" y="442192"/>
                  </a:lnTo>
                  <a:lnTo>
                    <a:pt x="1624584" y="448055"/>
                  </a:lnTo>
                  <a:lnTo>
                    <a:pt x="74675" y="448055"/>
                  </a:lnTo>
                  <a:lnTo>
                    <a:pt x="45594" y="442192"/>
                  </a:lnTo>
                  <a:lnTo>
                    <a:pt x="21859" y="426196"/>
                  </a:lnTo>
                  <a:lnTo>
                    <a:pt x="5863" y="402461"/>
                  </a:lnTo>
                  <a:lnTo>
                    <a:pt x="0" y="373379"/>
                  </a:lnTo>
                  <a:lnTo>
                    <a:pt x="0" y="74675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942273" y="2026307"/>
            <a:ext cx="8439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Для</a:t>
            </a:r>
            <a:r>
              <a:rPr sz="14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учителя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3745" y="5230370"/>
            <a:ext cx="5764530" cy="346075"/>
          </a:xfrm>
          <a:custGeom>
            <a:avLst/>
            <a:gdLst/>
            <a:ahLst/>
            <a:cxnLst/>
            <a:rect l="l" t="t" r="r" b="b"/>
            <a:pathLst>
              <a:path w="7686040" h="346075">
                <a:moveTo>
                  <a:pt x="7685532" y="0"/>
                </a:moveTo>
                <a:lnTo>
                  <a:pt x="7683259" y="67317"/>
                </a:lnTo>
                <a:lnTo>
                  <a:pt x="7677070" y="122300"/>
                </a:lnTo>
                <a:lnTo>
                  <a:pt x="7667904" y="159377"/>
                </a:lnTo>
                <a:lnTo>
                  <a:pt x="7656703" y="172973"/>
                </a:lnTo>
                <a:lnTo>
                  <a:pt x="3949573" y="172973"/>
                </a:lnTo>
                <a:lnTo>
                  <a:pt x="3938371" y="186570"/>
                </a:lnTo>
                <a:lnTo>
                  <a:pt x="3929205" y="223646"/>
                </a:lnTo>
                <a:lnTo>
                  <a:pt x="3923016" y="278630"/>
                </a:lnTo>
                <a:lnTo>
                  <a:pt x="3920744" y="345947"/>
                </a:lnTo>
                <a:lnTo>
                  <a:pt x="3918489" y="278630"/>
                </a:lnTo>
                <a:lnTo>
                  <a:pt x="3912330" y="223646"/>
                </a:lnTo>
                <a:lnTo>
                  <a:pt x="3903170" y="186570"/>
                </a:lnTo>
                <a:lnTo>
                  <a:pt x="3891915" y="172973"/>
                </a:lnTo>
                <a:lnTo>
                  <a:pt x="28828" y="172973"/>
                </a:lnTo>
                <a:lnTo>
                  <a:pt x="17605" y="159377"/>
                </a:lnTo>
                <a:lnTo>
                  <a:pt x="8442" y="122300"/>
                </a:lnTo>
                <a:lnTo>
                  <a:pt x="2264" y="67317"/>
                </a:lnTo>
                <a:lnTo>
                  <a:pt x="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968997" y="1840992"/>
            <a:ext cx="259556" cy="3200400"/>
            <a:chOff x="10625328" y="1840992"/>
            <a:chExt cx="346075" cy="3200400"/>
          </a:xfrm>
        </p:grpSpPr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34472" y="1847088"/>
              <a:ext cx="327659" cy="3108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634472" y="1847088"/>
              <a:ext cx="327660" cy="311150"/>
            </a:xfrm>
            <a:custGeom>
              <a:avLst/>
              <a:gdLst/>
              <a:ahLst/>
              <a:cxnLst/>
              <a:rect l="l" t="t" r="r" b="b"/>
              <a:pathLst>
                <a:path w="327659" h="311150">
                  <a:moveTo>
                    <a:pt x="245745" y="0"/>
                  </a:moveTo>
                  <a:lnTo>
                    <a:pt x="245745" y="155448"/>
                  </a:lnTo>
                  <a:lnTo>
                    <a:pt x="327659" y="155448"/>
                  </a:lnTo>
                  <a:lnTo>
                    <a:pt x="163829" y="310896"/>
                  </a:lnTo>
                  <a:lnTo>
                    <a:pt x="0" y="155448"/>
                  </a:lnTo>
                  <a:lnTo>
                    <a:pt x="81914" y="155448"/>
                  </a:lnTo>
                  <a:lnTo>
                    <a:pt x="81914" y="0"/>
                  </a:lnTo>
                  <a:lnTo>
                    <a:pt x="245745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39044" y="3712464"/>
              <a:ext cx="326135" cy="31241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639044" y="3712464"/>
              <a:ext cx="326390" cy="312420"/>
            </a:xfrm>
            <a:custGeom>
              <a:avLst/>
              <a:gdLst/>
              <a:ahLst/>
              <a:cxnLst/>
              <a:rect l="l" t="t" r="r" b="b"/>
              <a:pathLst>
                <a:path w="326390" h="312420">
                  <a:moveTo>
                    <a:pt x="244601" y="0"/>
                  </a:moveTo>
                  <a:lnTo>
                    <a:pt x="244601" y="156210"/>
                  </a:lnTo>
                  <a:lnTo>
                    <a:pt x="326135" y="156210"/>
                  </a:lnTo>
                  <a:lnTo>
                    <a:pt x="163067" y="312419"/>
                  </a:lnTo>
                  <a:lnTo>
                    <a:pt x="0" y="156210"/>
                  </a:lnTo>
                  <a:lnTo>
                    <a:pt x="81533" y="156210"/>
                  </a:lnTo>
                  <a:lnTo>
                    <a:pt x="81533" y="0"/>
                  </a:lnTo>
                  <a:lnTo>
                    <a:pt x="244601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1424" y="4760976"/>
              <a:ext cx="326135" cy="2743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31424" y="4760976"/>
              <a:ext cx="326390" cy="274320"/>
            </a:xfrm>
            <a:custGeom>
              <a:avLst/>
              <a:gdLst/>
              <a:ahLst/>
              <a:cxnLst/>
              <a:rect l="l" t="t" r="r" b="b"/>
              <a:pathLst>
                <a:path w="326390" h="274320">
                  <a:moveTo>
                    <a:pt x="244601" y="0"/>
                  </a:moveTo>
                  <a:lnTo>
                    <a:pt x="244601" y="137160"/>
                  </a:lnTo>
                  <a:lnTo>
                    <a:pt x="326135" y="137160"/>
                  </a:lnTo>
                  <a:lnTo>
                    <a:pt x="163068" y="274319"/>
                  </a:lnTo>
                  <a:lnTo>
                    <a:pt x="0" y="137160"/>
                  </a:lnTo>
                  <a:lnTo>
                    <a:pt x="81533" y="137160"/>
                  </a:lnTo>
                  <a:lnTo>
                    <a:pt x="81533" y="0"/>
                  </a:lnTo>
                  <a:lnTo>
                    <a:pt x="244601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2872359" y="80595"/>
            <a:ext cx="346792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/>
              <a:t>Единое</a:t>
            </a:r>
            <a:r>
              <a:rPr sz="1600" spc="-25" dirty="0"/>
              <a:t> </a:t>
            </a:r>
            <a:r>
              <a:rPr sz="1600" spc="-10" dirty="0"/>
              <a:t>содержание</a:t>
            </a:r>
            <a:r>
              <a:rPr sz="1600" spc="5" dirty="0"/>
              <a:t> </a:t>
            </a:r>
            <a:r>
              <a:rPr sz="1600" spc="-10" dirty="0"/>
              <a:t>образования</a:t>
            </a:r>
            <a:endParaRPr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98298" y="2920872"/>
            <a:ext cx="277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98575" marR="52705" lvl="0" indent="-1286510">
              <a:spcBef>
                <a:spcPts val="165"/>
              </a:spcBef>
            </a:pPr>
            <a:r>
              <a:rPr lang="ru-RU" sz="1200" b="1" spc="-10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r>
              <a:rPr lang="ru-RU" sz="1200" b="1" spc="-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lang="ru-RU" sz="1200" b="1" spc="-20" dirty="0">
                <a:solidFill>
                  <a:srgbClr val="4471C4"/>
                </a:solidFill>
                <a:latin typeface="Arial"/>
                <a:cs typeface="Arial"/>
              </a:rPr>
              <a:t>НАЧАЛЬНОГО</a:t>
            </a:r>
            <a:r>
              <a:rPr lang="ru-RU" sz="1200" b="1" spc="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lang="ru-RU" sz="1200" b="1" spc="-10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r>
              <a:rPr lang="ru-RU" sz="1200" b="1" spc="5" dirty="0">
                <a:solidFill>
                  <a:srgbClr val="4471C4"/>
                </a:solidFill>
                <a:latin typeface="Arial"/>
                <a:cs typeface="Arial"/>
              </a:rPr>
              <a:t>  </a:t>
            </a:r>
            <a:r>
              <a:rPr lang="ru-RU" sz="1200" b="1" spc="-2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lang="ru-RU"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4471C4"/>
                </a:solidFill>
                <a:latin typeface="Arial"/>
                <a:cs typeface="Arial"/>
              </a:rPr>
              <a:t>1-4</a:t>
            </a:r>
            <a:r>
              <a:rPr lang="ru-RU" sz="1200" b="1" spc="-15" dirty="0">
                <a:solidFill>
                  <a:srgbClr val="4471C4"/>
                </a:solidFill>
                <a:latin typeface="Arial"/>
                <a:cs typeface="Arial"/>
              </a:rPr>
              <a:t> КЛАССЫ</a:t>
            </a:r>
            <a:endParaRPr lang="ru-RU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90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28573" y="1042416"/>
            <a:ext cx="8653939" cy="5111750"/>
            <a:chOff x="-38100" y="1042416"/>
            <a:chExt cx="11538585" cy="5111750"/>
          </a:xfrm>
        </p:grpSpPr>
        <p:sp>
          <p:nvSpPr>
            <p:cNvPr id="4" name="object 4"/>
            <p:cNvSpPr/>
            <p:nvPr/>
          </p:nvSpPr>
          <p:spPr>
            <a:xfrm>
              <a:off x="0" y="1117092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39952" y="1050036"/>
              <a:ext cx="5502275" cy="0"/>
            </a:xfrm>
            <a:custGeom>
              <a:avLst/>
              <a:gdLst/>
              <a:ahLst/>
              <a:cxnLst/>
              <a:rect l="l" t="t" r="r" b="b"/>
              <a:pathLst>
                <a:path w="5502275">
                  <a:moveTo>
                    <a:pt x="0" y="0"/>
                  </a:moveTo>
                  <a:lnTo>
                    <a:pt x="5501767" y="0"/>
                  </a:lnTo>
                </a:path>
              </a:pathLst>
            </a:custGeom>
            <a:ln w="15240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586216" y="1906524"/>
              <a:ext cx="2914015" cy="4247515"/>
            </a:xfrm>
            <a:custGeom>
              <a:avLst/>
              <a:gdLst/>
              <a:ahLst/>
              <a:cxnLst/>
              <a:rect l="l" t="t" r="r" b="b"/>
              <a:pathLst>
                <a:path w="2914015" h="4247515">
                  <a:moveTo>
                    <a:pt x="2913887" y="0"/>
                  </a:moveTo>
                  <a:lnTo>
                    <a:pt x="0" y="0"/>
                  </a:lnTo>
                  <a:lnTo>
                    <a:pt x="2913887" y="4247388"/>
                  </a:lnTo>
                  <a:lnTo>
                    <a:pt x="2913887" y="0"/>
                  </a:lnTo>
                  <a:close/>
                </a:path>
              </a:pathLst>
            </a:custGeom>
            <a:solidFill>
              <a:srgbClr val="EBD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85" y="2622779"/>
              <a:ext cx="4268733" cy="2246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475" y="2936748"/>
              <a:ext cx="4029455" cy="16794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52144" y="2619755"/>
              <a:ext cx="4182110" cy="2159635"/>
            </a:xfrm>
            <a:custGeom>
              <a:avLst/>
              <a:gdLst/>
              <a:ahLst/>
              <a:cxnLst/>
              <a:rect l="l" t="t" r="r" b="b"/>
              <a:pathLst>
                <a:path w="4182110" h="2159635">
                  <a:moveTo>
                    <a:pt x="4181855" y="0"/>
                  </a:moveTo>
                  <a:lnTo>
                    <a:pt x="0" y="0"/>
                  </a:lnTo>
                  <a:lnTo>
                    <a:pt x="0" y="2159508"/>
                  </a:lnTo>
                  <a:lnTo>
                    <a:pt x="4181855" y="2159508"/>
                  </a:lnTo>
                  <a:lnTo>
                    <a:pt x="4181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1560" y="116656"/>
            <a:ext cx="71856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Научно-методическое</a:t>
            </a:r>
            <a:r>
              <a:rPr spc="40" dirty="0"/>
              <a:t> </a:t>
            </a:r>
            <a:r>
              <a:rPr spc="-5" dirty="0"/>
              <a:t>и</a:t>
            </a:r>
            <a:r>
              <a:rPr spc="-15" dirty="0"/>
              <a:t> </a:t>
            </a:r>
            <a:r>
              <a:rPr spc="-20" dirty="0"/>
              <a:t>технологическое </a:t>
            </a:r>
            <a:r>
              <a:rPr spc="-765" dirty="0"/>
              <a:t> </a:t>
            </a:r>
            <a:r>
              <a:rPr spc="-15" dirty="0"/>
              <a:t>сопровождение</a:t>
            </a:r>
            <a:r>
              <a:rPr spc="60" dirty="0"/>
              <a:t> </a:t>
            </a:r>
            <a:r>
              <a:rPr spc="-15" dirty="0"/>
              <a:t>ФГОС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" y="5094759"/>
            <a:ext cx="678942" cy="8747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7" y="2602992"/>
            <a:ext cx="680085" cy="8823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39393" y="5169167"/>
            <a:ext cx="229695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Апробация</a:t>
            </a:r>
            <a:r>
              <a:rPr sz="15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примерных</a:t>
            </a:r>
            <a:r>
              <a:rPr sz="15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рабочих </a:t>
            </a:r>
            <a:r>
              <a:rPr sz="1500" b="1" spc="-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программ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сентября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2021 по </a:t>
            </a:r>
            <a:r>
              <a:rPr sz="15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апрель</a:t>
            </a:r>
            <a:r>
              <a:rPr sz="15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2022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75" dirty="0">
                <a:solidFill>
                  <a:prstClr val="black"/>
                </a:solidFill>
                <a:latin typeface="Arial"/>
                <a:cs typeface="Arial"/>
              </a:rPr>
              <a:t>г.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121" y="2619760"/>
            <a:ext cx="3136583" cy="2348079"/>
          </a:xfrm>
          <a:prstGeom prst="rect">
            <a:avLst/>
          </a:prstGeom>
          <a:ln w="12192">
            <a:solidFill>
              <a:srgbClr val="BEBEBE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2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4620">
              <a:spcBef>
                <a:spcPts val="5"/>
              </a:spcBef>
            </a:pPr>
            <a:r>
              <a:rPr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Единый</a:t>
            </a:r>
            <a:r>
              <a:rPr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 информационный</a:t>
            </a:r>
            <a:r>
              <a:rPr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ресурс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34620"/>
            <a:r>
              <a:rPr b="1" spc="-5" dirty="0">
                <a:solidFill>
                  <a:srgbClr val="4471C4"/>
                </a:solidFill>
                <a:latin typeface="Arial"/>
                <a:cs typeface="Arial"/>
              </a:rPr>
              <a:t>edsoo.ru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34620"/>
            <a:r>
              <a:rPr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-размещение</a:t>
            </a:r>
            <a:r>
              <a:rPr spc="2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методических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34620"/>
            <a:r>
              <a:rPr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материалов,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34620"/>
            <a:r>
              <a:rPr dirty="0">
                <a:solidFill>
                  <a:srgbClr val="4471C4"/>
                </a:solidFill>
                <a:latin typeface="Microsoft Sans Serif"/>
                <a:cs typeface="Microsoft Sans Serif"/>
              </a:rPr>
              <a:t>-</a:t>
            </a:r>
            <a:r>
              <a:rPr spc="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pc="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рабочих</a:t>
            </a:r>
            <a:r>
              <a:rPr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программ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1045463"/>
            <a:ext cx="8568214" cy="5812790"/>
            <a:chOff x="0" y="1045463"/>
            <a:chExt cx="11424285" cy="581279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45463"/>
              <a:ext cx="11423904" cy="14264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6776" y="2452115"/>
              <a:ext cx="5526024" cy="440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70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857249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85725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857249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857250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173F2-CED6-484C-80E2-F92BC585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78154"/>
            <a:ext cx="7421963" cy="730059"/>
          </a:xfrm>
        </p:spPr>
        <p:txBody>
          <a:bodyPr>
            <a:noAutofit/>
          </a:bodyPr>
          <a:lstStyle/>
          <a:p>
            <a:pPr algn="ctr"/>
            <a:r>
              <a:rPr lang="ru-RU" sz="2700" dirty="0">
                <a:solidFill>
                  <a:srgbClr val="FFFFFF"/>
                </a:solidFill>
              </a:rPr>
              <a:t>Инструменты  обновления содержания образования в соответствии с введением ФГОС</a:t>
            </a: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41E6E-76BA-4B70-B1EF-47D1C200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12" y="2074308"/>
            <a:ext cx="8475960" cy="4147345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ru-RU" sz="1500" dirty="0"/>
          </a:p>
          <a:p>
            <a:pPr marL="0" indent="0" algn="ctr">
              <a:buNone/>
            </a:pPr>
            <a:r>
              <a:rPr lang="ru-RU" sz="1700" dirty="0"/>
              <a:t>ПРОГРАММА </a:t>
            </a:r>
          </a:p>
          <a:p>
            <a:r>
              <a:rPr lang="ru-RU" sz="1700" b="1" dirty="0"/>
              <a:t>Особенности содержания обновленных ФГОС НОО, ООО </a:t>
            </a:r>
            <a:r>
              <a:rPr lang="ru-RU" sz="1700" dirty="0"/>
              <a:t>– Михайлова Светлана Федоровна, методист МАУ ИМЦ г. Тюмени</a:t>
            </a:r>
          </a:p>
          <a:p>
            <a:r>
              <a:rPr lang="ru-RU" sz="1700" b="1" dirty="0"/>
              <a:t>Содержание обучения иностранному языку в соответствии с обновленным ФГОС ООО (2021г.</a:t>
            </a:r>
            <a:r>
              <a:rPr lang="ru-RU" sz="1700" dirty="0"/>
              <a:t>) - Никитина Марина Михайловна, учитель английского языка МАОУ гимназии № 1 города Тюмени, руководитель школьного методического объединения учителей иностранных языков </a:t>
            </a:r>
          </a:p>
          <a:p>
            <a:r>
              <a:rPr lang="ru-RU" sz="1700" b="1" dirty="0"/>
              <a:t>Планируемые результаты освоения рабочей программы в соответствии с обновленным ФГОС ООО (2021г.)</a:t>
            </a:r>
            <a:r>
              <a:rPr lang="ru-RU" sz="1700" dirty="0"/>
              <a:t> - </a:t>
            </a:r>
            <a:r>
              <a:rPr lang="ru-RU" sz="1700" dirty="0" err="1"/>
              <a:t>Епрынцева</a:t>
            </a:r>
            <a:r>
              <a:rPr lang="ru-RU" sz="1700" dirty="0"/>
              <a:t> Юлия Вячеславовна, учитель английского языка МАОУ гимназии № 83 города Тюмени</a:t>
            </a:r>
          </a:p>
          <a:p>
            <a:r>
              <a:rPr lang="ru-RU" sz="1700" b="1" dirty="0"/>
              <a:t>Особенности составления тематического планирования в Примерной рабочей программе </a:t>
            </a:r>
            <a:r>
              <a:rPr lang="ru-RU" sz="1700" dirty="0"/>
              <a:t>- </a:t>
            </a:r>
            <a:r>
              <a:rPr lang="ru-RU" sz="1700" dirty="0" err="1"/>
              <a:t>Збродова</a:t>
            </a:r>
            <a:r>
              <a:rPr lang="ru-RU" sz="1700" dirty="0"/>
              <a:t> Ирина Николаевна, учитель английского языка МАОУ гимназии № 49 города Тюмени; Шляков </a:t>
            </a:r>
            <a:r>
              <a:rPr lang="ru-RU" sz="1700" dirty="0" err="1"/>
              <a:t>Янислав</a:t>
            </a:r>
            <a:r>
              <a:rPr lang="ru-RU" sz="1700" dirty="0"/>
              <a:t> Алексеевич, учитель иностранных языков МАОУ гимназии № 49 города Тюмени</a:t>
            </a:r>
          </a:p>
          <a:p>
            <a:r>
              <a:rPr lang="ru-RU" sz="1700" b="1" dirty="0"/>
              <a:t>Примерная рабочая программа и реализация требований к освоению предметных результатов обучения иностранному языку на углубленном уровне </a:t>
            </a:r>
            <a:r>
              <a:rPr lang="ru-RU" sz="1700" dirty="0"/>
              <a:t>- Проскурина Елена Сергеевна, учитель английского языка  МАОУ гимназии № 21 города Тюмени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A1007-FBDA-4B57-96C8-FC1B77CF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25.03.2022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856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75562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Инструменты  обновления содержания образования в соответствии с введением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ЕДИНЫЙ МЕТОДИЧЕСКИЙ ДЕНЬ</a:t>
            </a:r>
          </a:p>
          <a:p>
            <a:r>
              <a:rPr lang="ru-RU" sz="1600" dirty="0"/>
              <a:t>СЕКЦИЯ</a:t>
            </a:r>
          </a:p>
          <a:p>
            <a:r>
              <a:rPr lang="ru-RU" sz="1600" dirty="0"/>
              <a:t>«Иностранные языки»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43241"/>
              </p:ext>
            </p:extLst>
          </p:nvPr>
        </p:nvGraphicFramePr>
        <p:xfrm>
          <a:off x="4716016" y="220319"/>
          <a:ext cx="4197152" cy="714375"/>
        </p:xfrm>
        <a:graphic>
          <a:graphicData uri="http://schemas.openxmlformats.org/drawingml/2006/table">
            <a:tbl>
              <a:tblPr/>
              <a:tblGrid>
                <a:gridCol w="66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Муниципальное автономное учреждение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«ИНФОРМАЦИОННО-МЕТОДИЧЕСКИЙ ЦЕНТР»</a:t>
                      </a:r>
                    </a:p>
                    <a:p>
                      <a:r>
                        <a:rPr lang="ru-RU" sz="1400" b="0" dirty="0">
                          <a:solidFill>
                            <a:srgbClr val="006699"/>
                          </a:solidFill>
                          <a:effectLst/>
                        </a:rPr>
                        <a:t>города Тюмени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https://imc72.ru/templates/images/logo_imc_smal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066"/>
            <a:ext cx="86832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6" y="342900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Особенности содержания обновленных ФГОС НОО, ООО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2504" y="48755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Михайлова Светлана Федоровна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методист МАУ ИМЦ г. Тюмени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25.03.2022</a:t>
            </a:r>
          </a:p>
        </p:txBody>
      </p:sp>
    </p:spTree>
    <p:extLst>
      <p:ext uri="{BB962C8B-B14F-4D97-AF65-F5344CB8AC3E}">
        <p14:creationId xmlns:p14="http://schemas.microsoft.com/office/powerpoint/2010/main" val="315541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039" y="116632"/>
            <a:ext cx="704530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Гарантия</a:t>
            </a:r>
            <a:r>
              <a:rPr sz="2400" spc="-60" dirty="0"/>
              <a:t> </a:t>
            </a:r>
            <a:r>
              <a:rPr sz="2400" spc="-10" dirty="0"/>
              <a:t>равенства</a:t>
            </a:r>
            <a:r>
              <a:rPr sz="2400" spc="-60" dirty="0"/>
              <a:t> </a:t>
            </a:r>
            <a:r>
              <a:rPr sz="2400" spc="-10" dirty="0"/>
              <a:t>ресурсов,</a:t>
            </a:r>
            <a:r>
              <a:rPr sz="2400" spc="-55" dirty="0"/>
              <a:t> </a:t>
            </a:r>
            <a:r>
              <a:rPr sz="2400" spc="-20" dirty="0"/>
              <a:t>условий </a:t>
            </a:r>
            <a:r>
              <a:rPr sz="2400" spc="-875" dirty="0"/>
              <a:t> </a:t>
            </a:r>
            <a:r>
              <a:rPr sz="2400" dirty="0"/>
              <a:t>и</a:t>
            </a:r>
            <a:r>
              <a:rPr sz="2400" spc="-20" dirty="0"/>
              <a:t> </a:t>
            </a:r>
            <a:r>
              <a:rPr sz="2400" spc="-30" dirty="0"/>
              <a:t>возможностей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242774" y="1380911"/>
            <a:ext cx="2839403" cy="2966085"/>
            <a:chOff x="4323588" y="1380744"/>
            <a:chExt cx="3785870" cy="2966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9458" y="1398994"/>
              <a:ext cx="3668343" cy="2947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3588" y="1933956"/>
              <a:ext cx="3785616" cy="19309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67784" y="1412748"/>
              <a:ext cx="3527425" cy="2807970"/>
            </a:xfrm>
            <a:custGeom>
              <a:avLst/>
              <a:gdLst/>
              <a:ahLst/>
              <a:cxnLst/>
              <a:rect l="l" t="t" r="r" b="b"/>
              <a:pathLst>
                <a:path w="3527425" h="2807970">
                  <a:moveTo>
                    <a:pt x="2645410" y="0"/>
                  </a:moveTo>
                  <a:lnTo>
                    <a:pt x="881761" y="0"/>
                  </a:lnTo>
                  <a:lnTo>
                    <a:pt x="0" y="1403857"/>
                  </a:lnTo>
                  <a:lnTo>
                    <a:pt x="881761" y="2807716"/>
                  </a:lnTo>
                  <a:lnTo>
                    <a:pt x="2645410" y="2807716"/>
                  </a:lnTo>
                  <a:lnTo>
                    <a:pt x="3527297" y="1403857"/>
                  </a:lnTo>
                  <a:lnTo>
                    <a:pt x="264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9938" y="1380744"/>
              <a:ext cx="3602862" cy="28717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15283" y="2097965"/>
            <a:ext cx="2016224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dirty="0">
                <a:solidFill>
                  <a:srgbClr val="2D75B6"/>
                </a:solidFill>
                <a:latin typeface="Arial"/>
                <a:cs typeface="Arial"/>
              </a:rPr>
              <a:t>Единые</a:t>
            </a:r>
            <a:r>
              <a:rPr b="1" spc="-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2D75B6"/>
                </a:solidFill>
                <a:latin typeface="Arial"/>
                <a:cs typeface="Arial"/>
              </a:rPr>
              <a:t>подходы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-1270" algn="ctr">
              <a:spcBef>
                <a:spcPts val="5"/>
              </a:spcBef>
            </a:pPr>
            <a:r>
              <a:rPr b="1" dirty="0">
                <a:solidFill>
                  <a:srgbClr val="404040"/>
                </a:solidFill>
                <a:latin typeface="Arial"/>
                <a:cs typeface="Arial"/>
              </a:rPr>
              <a:t>к </a:t>
            </a:r>
            <a:r>
              <a:rPr b="1" spc="-10" dirty="0">
                <a:solidFill>
                  <a:srgbClr val="404040"/>
                </a:solidFill>
                <a:latin typeface="Arial"/>
                <a:cs typeface="Arial"/>
              </a:rPr>
              <a:t>формированию </a:t>
            </a:r>
            <a:r>
              <a:rPr b="1" spc="-5" dirty="0">
                <a:solidFill>
                  <a:srgbClr val="404040"/>
                </a:solidFill>
                <a:latin typeface="Arial"/>
                <a:cs typeface="Arial"/>
              </a:rPr>
              <a:t> содержания</a:t>
            </a:r>
            <a:r>
              <a:rPr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404040"/>
                </a:solidFill>
                <a:latin typeface="Arial"/>
                <a:cs typeface="Arial"/>
              </a:rPr>
              <a:t>образования, </a:t>
            </a:r>
            <a:r>
              <a:rPr b="1" spc="-5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404040"/>
                </a:solidFill>
                <a:latin typeface="Arial"/>
                <a:cs typeface="Arial"/>
              </a:rPr>
              <a:t>воспитания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/>
            <a:r>
              <a:rPr b="1" spc="-15" dirty="0">
                <a:solidFill>
                  <a:srgbClr val="404040"/>
                </a:solidFill>
                <a:latin typeface="Arial"/>
                <a:cs typeface="Arial"/>
              </a:rPr>
              <a:t>детей </a:t>
            </a:r>
            <a:r>
              <a:rPr b="1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404040"/>
                </a:solidFill>
                <a:latin typeface="Arial"/>
                <a:cs typeface="Arial"/>
              </a:rPr>
              <a:t>молодежи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5367" y="2532888"/>
            <a:ext cx="2779395" cy="3046730"/>
            <a:chOff x="873823" y="2532888"/>
            <a:chExt cx="3705860" cy="30467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2532888"/>
              <a:ext cx="3704844" cy="30464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2416" y="3273552"/>
              <a:ext cx="3371088" cy="13213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1352" y="2564892"/>
              <a:ext cx="3528695" cy="2879725"/>
            </a:xfrm>
            <a:custGeom>
              <a:avLst/>
              <a:gdLst/>
              <a:ahLst/>
              <a:cxnLst/>
              <a:rect l="l" t="t" r="r" b="b"/>
              <a:pathLst>
                <a:path w="3528695" h="2879725">
                  <a:moveTo>
                    <a:pt x="2646553" y="0"/>
                  </a:moveTo>
                  <a:lnTo>
                    <a:pt x="882141" y="0"/>
                  </a:lnTo>
                  <a:lnTo>
                    <a:pt x="0" y="1439672"/>
                  </a:lnTo>
                  <a:lnTo>
                    <a:pt x="882141" y="2879344"/>
                  </a:lnTo>
                  <a:lnTo>
                    <a:pt x="2646553" y="2879344"/>
                  </a:lnTo>
                  <a:lnTo>
                    <a:pt x="3528695" y="1439672"/>
                  </a:lnTo>
                  <a:lnTo>
                    <a:pt x="2646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823" y="2532888"/>
              <a:ext cx="3603815" cy="294335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09530" y="3474042"/>
            <a:ext cx="219598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dirty="0">
                <a:solidFill>
                  <a:srgbClr val="2D75B6"/>
                </a:solidFill>
                <a:latin typeface="Arial"/>
                <a:cs typeface="Arial"/>
              </a:rPr>
              <a:t>Единые</a:t>
            </a:r>
            <a:r>
              <a:rPr b="1" spc="-8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2D75B6"/>
                </a:solidFill>
                <a:latin typeface="Arial"/>
                <a:cs typeface="Arial"/>
              </a:rPr>
              <a:t>стандарты </a:t>
            </a:r>
            <a:r>
              <a:rPr b="1" spc="-6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404040"/>
                </a:solidFill>
                <a:latin typeface="Arial"/>
                <a:cs typeface="Arial"/>
              </a:rPr>
              <a:t>образовательного </a:t>
            </a:r>
            <a:r>
              <a:rPr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404040"/>
                </a:solidFill>
                <a:latin typeface="Arial"/>
                <a:cs typeface="Arial"/>
              </a:rPr>
              <a:t>пространства</a:t>
            </a:r>
            <a:r>
              <a:rPr b="1" spc="-5" dirty="0">
                <a:solidFill>
                  <a:srgbClr val="404040"/>
                </a:solidFill>
                <a:latin typeface="Arial"/>
                <a:cs typeface="Arial"/>
              </a:rPr>
              <a:t> страны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31194" y="2677667"/>
            <a:ext cx="2780824" cy="2973705"/>
            <a:chOff x="7641590" y="2677667"/>
            <a:chExt cx="3707765" cy="297370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2860" y="2677667"/>
              <a:ext cx="3706367" cy="2973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9768" y="3076955"/>
              <a:ext cx="2894076" cy="22357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79436" y="2709671"/>
              <a:ext cx="3528695" cy="2806700"/>
            </a:xfrm>
            <a:custGeom>
              <a:avLst/>
              <a:gdLst/>
              <a:ahLst/>
              <a:cxnLst/>
              <a:rect l="l" t="t" r="r" b="b"/>
              <a:pathLst>
                <a:path w="3528695" h="2806700">
                  <a:moveTo>
                    <a:pt x="2646553" y="0"/>
                  </a:moveTo>
                  <a:lnTo>
                    <a:pt x="882142" y="0"/>
                  </a:lnTo>
                  <a:lnTo>
                    <a:pt x="0" y="1403095"/>
                  </a:lnTo>
                  <a:lnTo>
                    <a:pt x="882142" y="2806191"/>
                  </a:lnTo>
                  <a:lnTo>
                    <a:pt x="2646553" y="2806191"/>
                  </a:lnTo>
                  <a:lnTo>
                    <a:pt x="3528695" y="1403095"/>
                  </a:lnTo>
                  <a:lnTo>
                    <a:pt x="2646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1590" y="2677667"/>
              <a:ext cx="3604386" cy="2870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164962" y="3148713"/>
            <a:ext cx="183927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dirty="0">
                <a:solidFill>
                  <a:srgbClr val="2D75B6"/>
                </a:solidFill>
                <a:latin typeface="Arial"/>
                <a:cs typeface="Arial"/>
              </a:rPr>
              <a:t>Единая</a:t>
            </a:r>
            <a:r>
              <a:rPr b="1" spc="-8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2D75B6"/>
                </a:solidFill>
                <a:latin typeface="Arial"/>
                <a:cs typeface="Arial"/>
              </a:rPr>
              <a:t>система </a:t>
            </a:r>
            <a:r>
              <a:rPr b="1" spc="-6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404040"/>
                </a:solidFill>
                <a:latin typeface="Arial"/>
                <a:cs typeface="Arial"/>
              </a:rPr>
              <a:t>мониторинга </a:t>
            </a:r>
            <a:r>
              <a:rPr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404040"/>
                </a:solidFill>
                <a:latin typeface="Arial"/>
                <a:cs typeface="Arial"/>
              </a:rPr>
              <a:t>эффективности </a:t>
            </a:r>
            <a:r>
              <a:rPr b="1" spc="-10" dirty="0">
                <a:solidFill>
                  <a:srgbClr val="404040"/>
                </a:solidFill>
                <a:latin typeface="Arial"/>
                <a:cs typeface="Arial"/>
              </a:rPr>
              <a:t> деятельности </a:t>
            </a:r>
            <a:r>
              <a:rPr b="1" spc="-5" dirty="0">
                <a:solidFill>
                  <a:srgbClr val="404040"/>
                </a:solidFill>
                <a:latin typeface="Arial"/>
                <a:cs typeface="Arial"/>
              </a:rPr>
              <a:t> образовательных </a:t>
            </a:r>
            <a:r>
              <a:rPr b="1" dirty="0">
                <a:solidFill>
                  <a:srgbClr val="404040"/>
                </a:solidFill>
                <a:latin typeface="Arial"/>
                <a:cs typeface="Arial"/>
              </a:rPr>
              <a:t> организаций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51076" y="1673351"/>
            <a:ext cx="5630704" cy="3627120"/>
            <a:chOff x="2334767" y="1673351"/>
            <a:chExt cx="7507605" cy="3627120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4767" y="1673351"/>
              <a:ext cx="952500" cy="810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467" y="4593335"/>
              <a:ext cx="981456" cy="7071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87383" y="1845563"/>
              <a:ext cx="1054607" cy="707136"/>
            </a:xfrm>
            <a:prstGeom prst="rect">
              <a:avLst/>
            </a:prstGeom>
          </p:spPr>
        </p:pic>
      </p:grpSp>
      <p:sp>
        <p:nvSpPr>
          <p:cNvPr id="22" name="Дата 2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1" y="1196755"/>
            <a:ext cx="8179594" cy="58080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7790" marR="2223770">
              <a:lnSpc>
                <a:spcPts val="2110"/>
              </a:lnSpc>
              <a:spcBef>
                <a:spcPts val="210"/>
              </a:spcBef>
            </a:pPr>
            <a:r>
              <a:rPr b="1" spc="-5" dirty="0">
                <a:solidFill>
                  <a:srgbClr val="2D75B6"/>
                </a:solidFill>
                <a:latin typeface="Arial"/>
                <a:cs typeface="Arial"/>
              </a:rPr>
              <a:t>1)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Сохранение</a:t>
            </a:r>
            <a:r>
              <a:rPr b="1" spc="1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структуры</a:t>
            </a:r>
            <a:r>
              <a:rPr b="1" spc="8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(в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4" dirty="0">
                <a:solidFill>
                  <a:prstClr val="black"/>
                </a:solidFill>
                <a:latin typeface="Microsoft Sans Serif"/>
                <a:cs typeface="Microsoft Sans Serif"/>
              </a:rPr>
              <a:t>ФЗ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«Об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Российской </a:t>
            </a:r>
            <a:r>
              <a:rPr spc="-4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Федерации»)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4175" indent="-287020">
              <a:lnSpc>
                <a:spcPts val="2100"/>
              </a:lnSpc>
              <a:buFont typeface="Wingdings"/>
              <a:buChar char=""/>
              <a:tabLst>
                <a:tab pos="384175" algn="l"/>
                <a:tab pos="384810" algn="l"/>
              </a:tabLst>
            </a:pP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общие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положения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4175" indent="-287020">
              <a:buFont typeface="Wingdings"/>
              <a:buChar char=""/>
              <a:tabLst>
                <a:tab pos="384175" algn="l"/>
                <a:tab pos="384810" algn="l"/>
              </a:tabLst>
            </a:pP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требования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4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структуре</a:t>
            </a:r>
            <a:r>
              <a:rPr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основного</a:t>
            </a:r>
            <a:r>
              <a:rPr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общего</a:t>
            </a:r>
            <a:r>
              <a:rPr spc="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их</a:t>
            </a: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объему;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4175" indent="-287020">
              <a:spcBef>
                <a:spcPts val="5"/>
              </a:spcBef>
              <a:buFont typeface="Wingdings"/>
              <a:buChar char=""/>
              <a:tabLst>
                <a:tab pos="384175" algn="l"/>
                <a:tab pos="384810" algn="l"/>
              </a:tabLst>
            </a:pP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требования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4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условиям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реализации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r>
              <a:rPr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основного</a:t>
            </a:r>
            <a:r>
              <a:rPr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общего</a:t>
            </a:r>
            <a:r>
              <a:rPr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образования;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84175" indent="-287020">
              <a:lnSpc>
                <a:spcPts val="2135"/>
              </a:lnSpc>
              <a:spcBef>
                <a:spcPts val="45"/>
              </a:spcBef>
              <a:buFont typeface="Wingdings"/>
              <a:buChar char=""/>
              <a:tabLst>
                <a:tab pos="384175" algn="l"/>
                <a:tab pos="384810" algn="l"/>
              </a:tabLst>
            </a:pP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требования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14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освоения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r>
              <a:rPr spc="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основного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общего</a:t>
            </a:r>
            <a:r>
              <a:rPr spc="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97790">
              <a:lnSpc>
                <a:spcPts val="2135"/>
              </a:lnSpc>
            </a:pPr>
            <a:r>
              <a:rPr b="1" spc="-5" dirty="0">
                <a:solidFill>
                  <a:srgbClr val="2D75B6"/>
                </a:solidFill>
                <a:latin typeface="Arial"/>
                <a:cs typeface="Arial"/>
              </a:rPr>
              <a:t>2)</a:t>
            </a:r>
            <a:r>
              <a:rPr b="1" spc="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Сохранение</a:t>
            </a:r>
            <a:r>
              <a:rPr b="1" spc="2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2D75B6"/>
                </a:solidFill>
                <a:latin typeface="Arial"/>
                <a:cs typeface="Arial"/>
              </a:rPr>
              <a:t>методологической</a:t>
            </a:r>
            <a:r>
              <a:rPr b="1" spc="7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основы</a:t>
            </a:r>
            <a:r>
              <a:rPr b="1" spc="3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–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системно-деятельностный</a:t>
            </a:r>
            <a:r>
              <a:rPr spc="35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подход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185420">
              <a:spcBef>
                <a:spcPts val="1585"/>
              </a:spcBef>
            </a:pPr>
            <a:r>
              <a:rPr sz="2400" b="1" i="1" dirty="0" err="1">
                <a:solidFill>
                  <a:srgbClr val="5B9BD4"/>
                </a:solidFill>
                <a:latin typeface="Arial"/>
                <a:cs typeface="Arial"/>
              </a:rPr>
              <a:t>Основные</a:t>
            </a:r>
            <a:r>
              <a:rPr sz="2400" b="1" i="1" spc="-2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5B9BD4"/>
                </a:solidFill>
                <a:latin typeface="Arial"/>
                <a:cs typeface="Arial"/>
              </a:rPr>
              <a:t>отличия</a:t>
            </a:r>
            <a:r>
              <a:rPr sz="2400" b="1" i="1" spc="-35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5B9BD4"/>
                </a:solidFill>
                <a:latin typeface="Arial"/>
                <a:cs typeface="Arial"/>
              </a:rPr>
              <a:t>ФГОС</a:t>
            </a:r>
            <a:r>
              <a:rPr sz="2400" b="1" i="1" spc="-2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5B9BD4"/>
                </a:solidFill>
                <a:latin typeface="Arial"/>
                <a:cs typeface="Arial"/>
              </a:rPr>
              <a:t>2021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849630" indent="-342900">
              <a:lnSpc>
                <a:spcPts val="1939"/>
              </a:lnSpc>
              <a:spcBef>
                <a:spcPts val="1495"/>
              </a:spcBef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spc="-80" dirty="0">
                <a:solidFill>
                  <a:prstClr val="black"/>
                </a:solidFill>
                <a:latin typeface="Microsoft Sans Serif"/>
                <a:cs typeface="Microsoft Sans Serif"/>
              </a:rPr>
              <a:t>ФГОС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устанавливают</a:t>
            </a:r>
            <a:r>
              <a:rPr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вариативность</a:t>
            </a:r>
            <a:r>
              <a:rPr b="1" spc="6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сроков</a:t>
            </a:r>
            <a:r>
              <a:rPr b="1" spc="-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реализации</a:t>
            </a:r>
            <a:r>
              <a:rPr b="1" spc="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r>
              <a:rPr spc="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(не</a:t>
            </a:r>
            <a:r>
              <a:rPr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только</a:t>
            </a:r>
            <a:r>
              <a:rPr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сторону </a:t>
            </a:r>
            <a:r>
              <a:rPr spc="-45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увеличения,</a:t>
            </a:r>
            <a:r>
              <a:rPr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но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pc="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сторону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сокращения)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indent="-342900">
              <a:spcBef>
                <a:spcPts val="515"/>
              </a:spcBef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ФГОС</a:t>
            </a:r>
            <a:r>
              <a:rPr b="1" spc="1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2D75B6"/>
                </a:solidFill>
                <a:latin typeface="Arial"/>
                <a:cs typeface="Arial"/>
              </a:rPr>
              <a:t>детализируют</a:t>
            </a:r>
            <a:r>
              <a:rPr b="1" spc="7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2D75B6"/>
                </a:solidFill>
                <a:latin typeface="Arial"/>
                <a:cs typeface="Arial"/>
              </a:rPr>
              <a:t>условия</a:t>
            </a:r>
            <a:r>
              <a:rPr b="1" spc="4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реализации</a:t>
            </a:r>
            <a:r>
              <a:rPr b="1" spc="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pc="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55600" indent="-342900">
              <a:spcBef>
                <a:spcPts val="540"/>
              </a:spcBef>
              <a:buFontTx/>
              <a:buAutoNum type="arabicParenR"/>
              <a:tabLst>
                <a:tab pos="354965" algn="l"/>
                <a:tab pos="355600" algn="l"/>
              </a:tabLst>
            </a:pPr>
            <a:r>
              <a:rPr b="1" spc="-10" dirty="0">
                <a:solidFill>
                  <a:srgbClr val="2D75B6"/>
                </a:solidFill>
                <a:latin typeface="Arial"/>
                <a:cs typeface="Arial"/>
              </a:rPr>
              <a:t>ФГОС </a:t>
            </a:r>
            <a:r>
              <a:rPr b="1" spc="-15" dirty="0">
                <a:solidFill>
                  <a:srgbClr val="2D75B6"/>
                </a:solidFill>
                <a:latin typeface="Arial"/>
                <a:cs typeface="Arial"/>
              </a:rPr>
              <a:t>конкретизируют</a:t>
            </a:r>
            <a:r>
              <a:rPr b="1" spc="5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2D75B6"/>
                </a:solidFill>
                <a:latin typeface="Arial"/>
                <a:cs typeface="Arial"/>
              </a:rPr>
              <a:t>результаты</a:t>
            </a:r>
            <a:r>
              <a:rPr b="1" spc="5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освоения</a:t>
            </a:r>
            <a:r>
              <a:rPr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20"/>
              </a:spcBef>
            </a:pPr>
            <a:endParaRPr sz="235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R="5080" algn="r"/>
            <a:endParaRPr sz="1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554" y="548680"/>
            <a:ext cx="76328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Преемственность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ФГОС </a:t>
            </a:r>
            <a:r>
              <a:rPr sz="2400" spc="-5" dirty="0">
                <a:latin typeface="Arial"/>
                <a:cs typeface="Arial"/>
              </a:rPr>
              <a:t>2009/2010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ФГОС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2021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5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404710"/>
            <a:ext cx="590465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/>
              <a:t>ФГОС</a:t>
            </a:r>
            <a:r>
              <a:rPr sz="2400" spc="-10" dirty="0"/>
              <a:t> </a:t>
            </a:r>
            <a:r>
              <a:rPr sz="2400" spc="-5" dirty="0"/>
              <a:t>2021:</a:t>
            </a:r>
            <a:r>
              <a:rPr sz="2400" dirty="0"/>
              <a:t> </a:t>
            </a:r>
            <a:r>
              <a:rPr sz="2400" spc="-10" dirty="0"/>
              <a:t>введенные</a:t>
            </a:r>
            <a:r>
              <a:rPr sz="2400" spc="5" dirty="0"/>
              <a:t> </a:t>
            </a:r>
            <a:r>
              <a:rPr sz="2400" spc="-10" dirty="0"/>
              <a:t>понятия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552" y="1052775"/>
            <a:ext cx="8208912" cy="564385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41300" indent="-228600">
              <a:spcBef>
                <a:spcPts val="83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b="1" i="1" spc="-5" dirty="0">
                <a:solidFill>
                  <a:srgbClr val="006FC0"/>
                </a:solidFill>
                <a:cs typeface="Calibri"/>
              </a:rPr>
              <a:t>«функциональная</a:t>
            </a:r>
            <a:r>
              <a:rPr sz="2200" b="1" i="1" spc="10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i="1" spc="-5" dirty="0">
                <a:solidFill>
                  <a:srgbClr val="006FC0"/>
                </a:solidFill>
                <a:cs typeface="Calibri"/>
              </a:rPr>
              <a:t>грамотность»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12700" marR="394335">
              <a:lnSpc>
                <a:spcPts val="2380"/>
              </a:lnSpc>
              <a:spcBef>
                <a:spcPts val="1030"/>
              </a:spcBef>
            </a:pPr>
            <a:r>
              <a:rPr sz="2200" spc="-5" dirty="0">
                <a:cs typeface="Calibri"/>
              </a:rPr>
              <a:t>В</a:t>
            </a:r>
            <a:r>
              <a:rPr sz="2200" spc="15" dirty="0">
                <a:cs typeface="Calibri"/>
              </a:rPr>
              <a:t> </a:t>
            </a:r>
            <a:r>
              <a:rPr sz="2200" spc="-20" dirty="0">
                <a:cs typeface="Calibri"/>
              </a:rPr>
              <a:t>целях</a:t>
            </a:r>
            <a:r>
              <a:rPr sz="2200" spc="2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обеспечения</a:t>
            </a:r>
            <a:r>
              <a:rPr sz="2200" spc="5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реализации</a:t>
            </a:r>
            <a:r>
              <a:rPr sz="2200" spc="15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программы</a:t>
            </a:r>
            <a:r>
              <a:rPr sz="220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основного</a:t>
            </a:r>
            <a:r>
              <a:rPr sz="2200" spc="15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общего</a:t>
            </a:r>
            <a:r>
              <a:rPr sz="2200" spc="4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образования</a:t>
            </a:r>
            <a:r>
              <a:rPr sz="2200" spc="35" dirty="0">
                <a:cs typeface="Calibri"/>
              </a:rPr>
              <a:t> </a:t>
            </a:r>
            <a:r>
              <a:rPr sz="2200" spc="-5" dirty="0">
                <a:cs typeface="Calibri"/>
              </a:rPr>
              <a:t>… </a:t>
            </a:r>
            <a:r>
              <a:rPr sz="2200" spc="-484" dirty="0">
                <a:cs typeface="Calibri"/>
              </a:rPr>
              <a:t> </a:t>
            </a:r>
            <a:r>
              <a:rPr sz="2200" spc="-15" dirty="0">
                <a:cs typeface="Calibri"/>
              </a:rPr>
              <a:t>должны</a:t>
            </a:r>
            <a:r>
              <a:rPr sz="2200" spc="-10" dirty="0">
                <a:cs typeface="Calibri"/>
              </a:rPr>
              <a:t> создаваться</a:t>
            </a:r>
            <a:r>
              <a:rPr sz="2200" spc="-5" dirty="0">
                <a:cs typeface="Calibri"/>
              </a:rPr>
              <a:t> условия,</a:t>
            </a:r>
            <a:r>
              <a:rPr sz="2200" spc="5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обеспечивающие</a:t>
            </a:r>
            <a:r>
              <a:rPr sz="2200" spc="6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возможность…</a:t>
            </a:r>
            <a:r>
              <a:rPr sz="2200" spc="1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«</a:t>
            </a:r>
            <a:r>
              <a:rPr sz="2200" spc="-5" dirty="0" err="1">
                <a:cs typeface="Calibri"/>
              </a:rPr>
              <a:t>формирования</a:t>
            </a:r>
            <a:r>
              <a:rPr lang="ru-RU" sz="2200" spc="-5" dirty="0">
                <a:cs typeface="Calibri"/>
              </a:rPr>
              <a:t> </a:t>
            </a:r>
            <a:r>
              <a:rPr sz="2200" b="1" spc="-5" dirty="0" err="1">
                <a:solidFill>
                  <a:srgbClr val="006FC0"/>
                </a:solidFill>
                <a:cs typeface="Calibri"/>
              </a:rPr>
              <a:t>функциональной</a:t>
            </a:r>
            <a:r>
              <a:rPr sz="2200" b="1" spc="25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cs typeface="Calibri"/>
              </a:rPr>
              <a:t>грамотности</a:t>
            </a:r>
            <a:r>
              <a:rPr sz="2200" b="1" spc="75" dirty="0">
                <a:solidFill>
                  <a:srgbClr val="006FC0"/>
                </a:solidFill>
                <a:cs typeface="Calibri"/>
              </a:rPr>
              <a:t> </a:t>
            </a:r>
            <a:r>
              <a:rPr sz="2200" spc="-10" dirty="0">
                <a:cs typeface="Calibri"/>
              </a:rPr>
              <a:t>обучающихся</a:t>
            </a:r>
            <a:r>
              <a:rPr sz="2200" spc="25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(способности</a:t>
            </a:r>
            <a:r>
              <a:rPr sz="2200" i="1" spc="25" dirty="0">
                <a:cs typeface="Calibri"/>
              </a:rPr>
              <a:t> </a:t>
            </a:r>
            <a:r>
              <a:rPr sz="2200" i="1" spc="-10" dirty="0">
                <a:cs typeface="Calibri"/>
              </a:rPr>
              <a:t>решать</a:t>
            </a:r>
            <a:r>
              <a:rPr sz="2200" i="1" spc="25" dirty="0">
                <a:cs typeface="Calibri"/>
              </a:rPr>
              <a:t> </a:t>
            </a:r>
            <a:r>
              <a:rPr sz="2200" i="1" spc="-5" dirty="0" err="1">
                <a:cs typeface="Calibri"/>
              </a:rPr>
              <a:t>учебные</a:t>
            </a:r>
            <a:r>
              <a:rPr sz="2200" i="1" spc="40" dirty="0">
                <a:cs typeface="Calibri"/>
              </a:rPr>
              <a:t> </a:t>
            </a:r>
            <a:r>
              <a:rPr sz="2200" i="1" spc="-5" dirty="0" err="1">
                <a:cs typeface="Calibri"/>
              </a:rPr>
              <a:t>задачи</a:t>
            </a:r>
            <a:r>
              <a:rPr lang="ru-RU" sz="2200" i="1" spc="-5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и</a:t>
            </a:r>
            <a:r>
              <a:rPr sz="2200" i="1" spc="15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жизненные</a:t>
            </a:r>
            <a:r>
              <a:rPr sz="2200" i="1" dirty="0">
                <a:cs typeface="Calibri"/>
              </a:rPr>
              <a:t> </a:t>
            </a:r>
            <a:r>
              <a:rPr sz="2200" i="1" spc="-15" dirty="0">
                <a:cs typeface="Calibri"/>
              </a:rPr>
              <a:t>проблемные</a:t>
            </a:r>
            <a:r>
              <a:rPr sz="2200" i="1" spc="55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ситуации</a:t>
            </a:r>
            <a:r>
              <a:rPr sz="2200" i="1" spc="5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на</a:t>
            </a:r>
            <a:r>
              <a:rPr sz="2200" i="1" spc="10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основе</a:t>
            </a:r>
            <a:r>
              <a:rPr sz="2200" i="1" spc="10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сформированных</a:t>
            </a:r>
            <a:r>
              <a:rPr sz="2200" i="1" spc="-20" dirty="0">
                <a:cs typeface="Calibri"/>
              </a:rPr>
              <a:t> </a:t>
            </a:r>
            <a:r>
              <a:rPr sz="2200" i="1" spc="-10" dirty="0">
                <a:cs typeface="Calibri"/>
              </a:rPr>
              <a:t>предметных, </a:t>
            </a:r>
            <a:r>
              <a:rPr sz="2200" i="1" spc="-480" dirty="0">
                <a:cs typeface="Calibri"/>
              </a:rPr>
              <a:t> </a:t>
            </a:r>
            <a:r>
              <a:rPr sz="2200" i="1" spc="-10" dirty="0">
                <a:cs typeface="Calibri"/>
              </a:rPr>
              <a:t>метапредметных</a:t>
            </a:r>
            <a:r>
              <a:rPr sz="2200" i="1" spc="40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и</a:t>
            </a:r>
            <a:r>
              <a:rPr sz="2200" i="1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универсальных</a:t>
            </a:r>
            <a:r>
              <a:rPr sz="2200" i="1" spc="15" dirty="0">
                <a:cs typeface="Calibri"/>
              </a:rPr>
              <a:t> </a:t>
            </a:r>
            <a:r>
              <a:rPr sz="2200" i="1" spc="-5" dirty="0">
                <a:cs typeface="Calibri"/>
              </a:rPr>
              <a:t>способов</a:t>
            </a:r>
            <a:r>
              <a:rPr sz="2200" i="1" spc="20" dirty="0">
                <a:cs typeface="Calibri"/>
              </a:rPr>
              <a:t> </a:t>
            </a:r>
            <a:r>
              <a:rPr sz="2200" i="1" spc="-15" dirty="0">
                <a:cs typeface="Calibri"/>
              </a:rPr>
              <a:t>деятельности)</a:t>
            </a:r>
            <a:r>
              <a:rPr sz="2200" spc="-15" dirty="0">
                <a:cs typeface="Calibri"/>
              </a:rPr>
              <a:t>,</a:t>
            </a:r>
            <a:r>
              <a:rPr sz="2200" i="1" spc="1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включающей </a:t>
            </a:r>
            <a:r>
              <a:rPr sz="220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овладение</a:t>
            </a:r>
            <a:r>
              <a:rPr sz="2200" spc="2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ключевыми</a:t>
            </a:r>
            <a:r>
              <a:rPr sz="2200" spc="4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компетенциями,</a:t>
            </a:r>
            <a:r>
              <a:rPr sz="2200" spc="4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составляющими</a:t>
            </a:r>
            <a:r>
              <a:rPr sz="2200" spc="1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основу</a:t>
            </a:r>
            <a:r>
              <a:rPr sz="2200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дальнейшего </a:t>
            </a:r>
            <a:r>
              <a:rPr sz="2200" spc="-484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успешного</a:t>
            </a:r>
            <a:r>
              <a:rPr sz="2200" spc="25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образования</a:t>
            </a:r>
            <a:r>
              <a:rPr sz="2200" spc="-15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и</a:t>
            </a:r>
            <a:r>
              <a:rPr sz="220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ориентации</a:t>
            </a:r>
            <a:r>
              <a:rPr sz="220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в</a:t>
            </a:r>
            <a:r>
              <a:rPr sz="2200" spc="-10" dirty="0">
                <a:cs typeface="Calibri"/>
              </a:rPr>
              <a:t> </a:t>
            </a:r>
            <a:r>
              <a:rPr sz="2200" spc="-5" dirty="0">
                <a:cs typeface="Calibri"/>
              </a:rPr>
              <a:t>мире</a:t>
            </a:r>
            <a:r>
              <a:rPr sz="2200" spc="25" dirty="0">
                <a:cs typeface="Calibri"/>
              </a:rPr>
              <a:t> </a:t>
            </a:r>
            <a:r>
              <a:rPr sz="2200" spc="-10" dirty="0">
                <a:cs typeface="Calibri"/>
              </a:rPr>
              <a:t>профессий»</a:t>
            </a:r>
            <a:endParaRPr sz="2200" dirty="0">
              <a:cs typeface="Calibri"/>
            </a:endParaRPr>
          </a:p>
          <a:p>
            <a:pPr marL="304800" indent="-292735">
              <a:spcBef>
                <a:spcPts val="685"/>
              </a:spcBef>
              <a:buFont typeface="Microsoft Sans Serif"/>
              <a:buChar char="•"/>
              <a:tabLst>
                <a:tab pos="304800" algn="l"/>
                <a:tab pos="305435" algn="l"/>
              </a:tabLst>
            </a:pPr>
            <a:r>
              <a:rPr sz="2200" b="1" i="1" spc="-5" dirty="0">
                <a:solidFill>
                  <a:srgbClr val="006FC0"/>
                </a:solidFill>
                <a:cs typeface="Calibri"/>
              </a:rPr>
              <a:t>«дистанционные</a:t>
            </a:r>
            <a:r>
              <a:rPr sz="2200" b="1" i="1" spc="-10" dirty="0">
                <a:solidFill>
                  <a:srgbClr val="006FC0"/>
                </a:solidFill>
                <a:cs typeface="Calibri"/>
              </a:rPr>
              <a:t> образовательные</a:t>
            </a:r>
            <a:r>
              <a:rPr sz="2200" b="1" i="1" spc="35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i="1" spc="-10" dirty="0">
                <a:solidFill>
                  <a:srgbClr val="006FC0"/>
                </a:solidFill>
                <a:cs typeface="Calibri"/>
              </a:rPr>
              <a:t>технологии»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4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b="1" i="1" spc="-5" dirty="0">
                <a:solidFill>
                  <a:srgbClr val="006FC0"/>
                </a:solidFill>
                <a:cs typeface="Calibri"/>
              </a:rPr>
              <a:t>«верифицированные </a:t>
            </a:r>
            <a:r>
              <a:rPr sz="2200" b="1" i="1" spc="-10" dirty="0">
                <a:solidFill>
                  <a:srgbClr val="006FC0"/>
                </a:solidFill>
                <a:cs typeface="Calibri"/>
              </a:rPr>
              <a:t>образовательные</a:t>
            </a:r>
            <a:r>
              <a:rPr sz="2200" b="1" i="1" spc="15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i="1" spc="-5" dirty="0">
                <a:solidFill>
                  <a:srgbClr val="006FC0"/>
                </a:solidFill>
                <a:cs typeface="Calibri"/>
              </a:rPr>
              <a:t>ресурсы»</a:t>
            </a:r>
            <a:r>
              <a:rPr sz="2200" b="1" i="1" spc="45" dirty="0">
                <a:solidFill>
                  <a:srgbClr val="006FC0"/>
                </a:solidFill>
                <a:cs typeface="Calibri"/>
              </a:rPr>
              <a:t> </a:t>
            </a:r>
            <a:endParaRPr lang="ru-RU" sz="2200" b="1" i="1" spc="45" dirty="0">
              <a:solidFill>
                <a:srgbClr val="006FC0"/>
              </a:solidFill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745"/>
              </a:spcBef>
              <a:tabLst>
                <a:tab pos="240665" algn="l"/>
                <a:tab pos="241300" algn="l"/>
              </a:tabLst>
            </a:pPr>
            <a:r>
              <a:rPr lang="ru-RU" sz="2200" b="1" i="1" spc="45" dirty="0">
                <a:solidFill>
                  <a:srgbClr val="006FC0"/>
                </a:solidFill>
                <a:cs typeface="Calibri"/>
              </a:rPr>
              <a:t>    </a:t>
            </a:r>
            <a:r>
              <a:rPr sz="2200" i="1" spc="-5" dirty="0">
                <a:cs typeface="Calibri"/>
              </a:rPr>
              <a:t>(в</a:t>
            </a:r>
            <a:r>
              <a:rPr sz="2200" i="1" spc="15" dirty="0">
                <a:cs typeface="Calibri"/>
              </a:rPr>
              <a:t> </a:t>
            </a:r>
            <a:r>
              <a:rPr sz="2200" i="1" spc="-15" dirty="0" err="1">
                <a:cs typeface="Calibri"/>
              </a:rPr>
              <a:t>контексте</a:t>
            </a:r>
            <a:r>
              <a:rPr sz="2200" i="1" spc="35" dirty="0">
                <a:cs typeface="Calibri"/>
              </a:rPr>
              <a:t> </a:t>
            </a:r>
            <a:r>
              <a:rPr sz="2200" i="1" spc="-10" dirty="0" err="1">
                <a:cs typeface="Calibri"/>
              </a:rPr>
              <a:t>понятия</a:t>
            </a:r>
            <a:r>
              <a:rPr lang="ru-RU" sz="2200" i="1" spc="-10" dirty="0">
                <a:cs typeface="Calibri"/>
              </a:rPr>
              <a:t> </a:t>
            </a:r>
            <a:r>
              <a:rPr sz="2200" i="1" spc="-10" dirty="0">
                <a:cs typeface="Calibri"/>
              </a:rPr>
              <a:t>«</a:t>
            </a:r>
            <a:r>
              <a:rPr sz="2200" i="1" spc="-10" dirty="0" err="1">
                <a:cs typeface="Calibri"/>
              </a:rPr>
              <a:t>безопасность</a:t>
            </a:r>
            <a:r>
              <a:rPr sz="2200" i="1" spc="-10" dirty="0">
                <a:cs typeface="Calibri"/>
              </a:rPr>
              <a:t>»)</a:t>
            </a:r>
            <a:endParaRPr sz="2200" dirty="0"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3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200" b="1" i="1" spc="-10" dirty="0">
                <a:solidFill>
                  <a:srgbClr val="006FC0"/>
                </a:solidFill>
                <a:cs typeface="Calibri"/>
              </a:rPr>
              <a:t>«учебно-исследовательская</a:t>
            </a:r>
            <a:r>
              <a:rPr sz="2200" b="1" i="1" spc="40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i="1" spc="-10" dirty="0">
                <a:solidFill>
                  <a:srgbClr val="006FC0"/>
                </a:solidFill>
                <a:cs typeface="Calibri"/>
              </a:rPr>
              <a:t>деятельность»,</a:t>
            </a:r>
            <a:r>
              <a:rPr sz="2200" b="1" i="1" spc="35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i="1" spc="-5" dirty="0">
                <a:solidFill>
                  <a:srgbClr val="006FC0"/>
                </a:solidFill>
                <a:cs typeface="Calibri"/>
              </a:rPr>
              <a:t>«проектная</a:t>
            </a:r>
            <a:r>
              <a:rPr sz="2200" b="1" i="1" spc="5" dirty="0">
                <a:solidFill>
                  <a:srgbClr val="006FC0"/>
                </a:solidFill>
                <a:cs typeface="Calibri"/>
              </a:rPr>
              <a:t> </a:t>
            </a:r>
            <a:r>
              <a:rPr sz="2200" b="1" i="1" spc="-10" dirty="0">
                <a:solidFill>
                  <a:srgbClr val="006FC0"/>
                </a:solidFill>
                <a:cs typeface="Calibri"/>
              </a:rPr>
              <a:t>деятельность»</a:t>
            </a:r>
            <a:endParaRPr sz="2200" dirty="0">
              <a:solidFill>
                <a:prstClr val="black"/>
              </a:solidFill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i="1" spc="-10" dirty="0">
                <a:cs typeface="Calibri"/>
              </a:rPr>
              <a:t>(понятия </a:t>
            </a:r>
            <a:r>
              <a:rPr sz="2200" i="1" spc="-15" dirty="0">
                <a:cs typeface="Calibri"/>
              </a:rPr>
              <a:t>разделены)</a:t>
            </a:r>
            <a:endParaRPr sz="2200" dirty="0">
              <a:cs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80728"/>
            <a:ext cx="15476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9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6" y="404748"/>
            <a:ext cx="597461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5" dirty="0">
                <a:solidFill>
                  <a:srgbClr val="4F81BC"/>
                </a:solidFill>
              </a:rPr>
              <a:t>Обновленные</a:t>
            </a:r>
            <a:r>
              <a:rPr sz="2400" spc="-80" dirty="0">
                <a:solidFill>
                  <a:srgbClr val="4F81BC"/>
                </a:solidFill>
              </a:rPr>
              <a:t> </a:t>
            </a:r>
            <a:r>
              <a:rPr sz="2400" spc="-15" dirty="0">
                <a:solidFill>
                  <a:srgbClr val="4F81BC"/>
                </a:solidFill>
              </a:rPr>
              <a:t>ФГОС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045846" y="1447800"/>
            <a:ext cx="5578316" cy="1173480"/>
            <a:chOff x="1394460" y="1447800"/>
            <a:chExt cx="7437755" cy="1173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5459" y="1455396"/>
              <a:ext cx="6896130" cy="114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0944" y="1472183"/>
              <a:ext cx="5443728" cy="1149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628" y="1487423"/>
              <a:ext cx="6809232" cy="1042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447800"/>
              <a:ext cx="1158240" cy="11551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3896" y="1487423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69">
                  <a:moveTo>
                    <a:pt x="701802" y="0"/>
                  </a:moveTo>
                  <a:lnTo>
                    <a:pt x="521970" y="279908"/>
                  </a:lnTo>
                  <a:lnTo>
                    <a:pt x="403605" y="110743"/>
                  </a:lnTo>
                  <a:lnTo>
                    <a:pt x="353441" y="305053"/>
                  </a:lnTo>
                  <a:lnTo>
                    <a:pt x="17906" y="110743"/>
                  </a:lnTo>
                  <a:lnTo>
                    <a:pt x="223647" y="367538"/>
                  </a:lnTo>
                  <a:lnTo>
                    <a:pt x="0" y="415798"/>
                  </a:lnTo>
                  <a:lnTo>
                    <a:pt x="179831" y="568198"/>
                  </a:lnTo>
                  <a:lnTo>
                    <a:pt x="6476" y="703961"/>
                  </a:lnTo>
                  <a:lnTo>
                    <a:pt x="273939" y="672591"/>
                  </a:lnTo>
                  <a:lnTo>
                    <a:pt x="230123" y="850138"/>
                  </a:lnTo>
                  <a:lnTo>
                    <a:pt x="372872" y="754126"/>
                  </a:lnTo>
                  <a:lnTo>
                    <a:pt x="410083" y="1042415"/>
                  </a:lnTo>
                  <a:lnTo>
                    <a:pt x="509016" y="720725"/>
                  </a:lnTo>
                  <a:lnTo>
                    <a:pt x="640206" y="952500"/>
                  </a:lnTo>
                  <a:lnTo>
                    <a:pt x="677545" y="697738"/>
                  </a:lnTo>
                  <a:lnTo>
                    <a:pt x="876935" y="873251"/>
                  </a:lnTo>
                  <a:lnTo>
                    <a:pt x="813689" y="624586"/>
                  </a:lnTo>
                  <a:lnTo>
                    <a:pt x="1043940" y="641350"/>
                  </a:lnTo>
                  <a:lnTo>
                    <a:pt x="850899" y="505460"/>
                  </a:lnTo>
                  <a:lnTo>
                    <a:pt x="1019683" y="392684"/>
                  </a:lnTo>
                  <a:lnTo>
                    <a:pt x="807211" y="353060"/>
                  </a:lnTo>
                  <a:lnTo>
                    <a:pt x="888365" y="215137"/>
                  </a:lnTo>
                  <a:lnTo>
                    <a:pt x="684148" y="25692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5846" y="2802635"/>
            <a:ext cx="5578316" cy="1173480"/>
            <a:chOff x="1394460" y="2802635"/>
            <a:chExt cx="7437755" cy="1173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459" y="2810219"/>
              <a:ext cx="6896130" cy="1147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6268" y="2827019"/>
              <a:ext cx="5591556" cy="11490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628" y="2842259"/>
              <a:ext cx="6809232" cy="10424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2802635"/>
              <a:ext cx="1158240" cy="11551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3896" y="2842259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907"/>
                  </a:lnTo>
                  <a:lnTo>
                    <a:pt x="403605" y="110743"/>
                  </a:lnTo>
                  <a:lnTo>
                    <a:pt x="353441" y="305053"/>
                  </a:lnTo>
                  <a:lnTo>
                    <a:pt x="17906" y="110743"/>
                  </a:lnTo>
                  <a:lnTo>
                    <a:pt x="223647" y="367538"/>
                  </a:lnTo>
                  <a:lnTo>
                    <a:pt x="0" y="415798"/>
                  </a:lnTo>
                  <a:lnTo>
                    <a:pt x="179831" y="568198"/>
                  </a:lnTo>
                  <a:lnTo>
                    <a:pt x="6476" y="703961"/>
                  </a:lnTo>
                  <a:lnTo>
                    <a:pt x="273939" y="672591"/>
                  </a:lnTo>
                  <a:lnTo>
                    <a:pt x="230123" y="850138"/>
                  </a:lnTo>
                  <a:lnTo>
                    <a:pt x="372872" y="754126"/>
                  </a:lnTo>
                  <a:lnTo>
                    <a:pt x="410083" y="1042415"/>
                  </a:lnTo>
                  <a:lnTo>
                    <a:pt x="509016" y="720725"/>
                  </a:lnTo>
                  <a:lnTo>
                    <a:pt x="640206" y="952500"/>
                  </a:lnTo>
                  <a:lnTo>
                    <a:pt x="677545" y="697738"/>
                  </a:lnTo>
                  <a:lnTo>
                    <a:pt x="876935" y="873251"/>
                  </a:lnTo>
                  <a:lnTo>
                    <a:pt x="813689" y="624586"/>
                  </a:lnTo>
                  <a:lnTo>
                    <a:pt x="1043940" y="641350"/>
                  </a:lnTo>
                  <a:lnTo>
                    <a:pt x="850899" y="505460"/>
                  </a:lnTo>
                  <a:lnTo>
                    <a:pt x="1019683" y="392684"/>
                  </a:lnTo>
                  <a:lnTo>
                    <a:pt x="807211" y="353060"/>
                  </a:lnTo>
                  <a:lnTo>
                    <a:pt x="888365" y="215137"/>
                  </a:lnTo>
                  <a:lnTo>
                    <a:pt x="684148" y="256920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51674" y="4166741"/>
            <a:ext cx="5172551" cy="1138555"/>
            <a:chOff x="1935459" y="4166580"/>
            <a:chExt cx="6896734" cy="11385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5459" y="4166580"/>
              <a:ext cx="6896130" cy="1138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60" y="4312907"/>
              <a:ext cx="4649724" cy="8885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628" y="4197096"/>
              <a:ext cx="6809232" cy="10424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914526" y="1556131"/>
            <a:ext cx="4674870" cy="334386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6995" marR="81915" indent="3175" algn="ctr">
              <a:lnSpc>
                <a:spcPct val="86300"/>
              </a:lnSpc>
              <a:spcBef>
                <a:spcPts val="430"/>
              </a:spcBef>
            </a:pP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Приводят</a:t>
            </a:r>
            <a:r>
              <a:rPr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</a:t>
            </a:r>
            <a:r>
              <a:rPr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Федеральному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b="1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065" marR="5080" indent="-2540" algn="ctr">
              <a:lnSpc>
                <a:spcPct val="86300"/>
              </a:lnSpc>
              <a:spcBef>
                <a:spcPts val="1970"/>
              </a:spcBef>
            </a:pPr>
            <a:r>
              <a:rPr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вариативность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сроков 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b="1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 </a:t>
            </a:r>
            <a:r>
              <a:rPr b="1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увеличения,</a:t>
            </a:r>
            <a:r>
              <a:rPr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</a:t>
            </a:r>
            <a:r>
              <a:rPr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сокращения)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15"/>
              </a:spcBef>
            </a:pPr>
            <a:endParaRPr sz="235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ts val="2240"/>
              </a:lnSpc>
            </a:pPr>
            <a:r>
              <a:rPr b="1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Детализируют</a:t>
            </a:r>
            <a:r>
              <a:rPr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ts val="2240"/>
              </a:lnSpc>
            </a:pPr>
            <a:r>
              <a:rPr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b="1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endParaRPr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45845" y="4157471"/>
            <a:ext cx="868680" cy="1155700"/>
            <a:chOff x="1394460" y="4157471"/>
            <a:chExt cx="1158240" cy="115570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4157471"/>
              <a:ext cx="1158240" cy="11551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3896" y="4197095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907"/>
                  </a:lnTo>
                  <a:lnTo>
                    <a:pt x="403605" y="110743"/>
                  </a:lnTo>
                  <a:lnTo>
                    <a:pt x="353441" y="305053"/>
                  </a:lnTo>
                  <a:lnTo>
                    <a:pt x="17906" y="110743"/>
                  </a:lnTo>
                  <a:lnTo>
                    <a:pt x="223647" y="367537"/>
                  </a:lnTo>
                  <a:lnTo>
                    <a:pt x="0" y="415797"/>
                  </a:lnTo>
                  <a:lnTo>
                    <a:pt x="179831" y="568197"/>
                  </a:lnTo>
                  <a:lnTo>
                    <a:pt x="6476" y="703960"/>
                  </a:lnTo>
                  <a:lnTo>
                    <a:pt x="273939" y="672591"/>
                  </a:lnTo>
                  <a:lnTo>
                    <a:pt x="230123" y="850137"/>
                  </a:lnTo>
                  <a:lnTo>
                    <a:pt x="372872" y="754126"/>
                  </a:lnTo>
                  <a:lnTo>
                    <a:pt x="410083" y="1042415"/>
                  </a:lnTo>
                  <a:lnTo>
                    <a:pt x="509016" y="720724"/>
                  </a:lnTo>
                  <a:lnTo>
                    <a:pt x="640206" y="952499"/>
                  </a:lnTo>
                  <a:lnTo>
                    <a:pt x="677545" y="697737"/>
                  </a:lnTo>
                  <a:lnTo>
                    <a:pt x="876935" y="873251"/>
                  </a:lnTo>
                  <a:lnTo>
                    <a:pt x="813689" y="624585"/>
                  </a:lnTo>
                  <a:lnTo>
                    <a:pt x="1043940" y="641349"/>
                  </a:lnTo>
                  <a:lnTo>
                    <a:pt x="850899" y="505459"/>
                  </a:lnTo>
                  <a:lnTo>
                    <a:pt x="1019683" y="392683"/>
                  </a:lnTo>
                  <a:lnTo>
                    <a:pt x="807211" y="353059"/>
                  </a:lnTo>
                  <a:lnTo>
                    <a:pt x="888365" y="215137"/>
                  </a:lnTo>
                  <a:lnTo>
                    <a:pt x="684148" y="256920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51674" y="5521427"/>
            <a:ext cx="5172551" cy="1140460"/>
            <a:chOff x="1935459" y="5521427"/>
            <a:chExt cx="6896734" cy="114046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5459" y="5521427"/>
              <a:ext cx="6896130" cy="11399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3488" y="5667755"/>
              <a:ext cx="4358640" cy="8885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6628" y="5551931"/>
              <a:ext cx="6809232" cy="10439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235709" y="5753587"/>
            <a:ext cx="4336514" cy="59503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772795" marR="5080" indent="-760730">
              <a:lnSpc>
                <a:spcPts val="2080"/>
              </a:lnSpc>
              <a:spcBef>
                <a:spcPts val="439"/>
              </a:spcBef>
            </a:pPr>
            <a:r>
              <a:rPr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Конкретизированные</a:t>
            </a:r>
            <a:r>
              <a:rPr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b="1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систематизирован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endParaRPr sz="20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45845" y="5512308"/>
            <a:ext cx="868680" cy="1156970"/>
            <a:chOff x="1394460" y="5512308"/>
            <a:chExt cx="1158240" cy="115697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4460" y="5512308"/>
              <a:ext cx="1158240" cy="11567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53896" y="5551932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39" h="1043940">
                  <a:moveTo>
                    <a:pt x="701802" y="0"/>
                  </a:moveTo>
                  <a:lnTo>
                    <a:pt x="521970" y="280314"/>
                  </a:lnTo>
                  <a:lnTo>
                    <a:pt x="403605" y="110921"/>
                  </a:lnTo>
                  <a:lnTo>
                    <a:pt x="353441" y="305447"/>
                  </a:lnTo>
                  <a:lnTo>
                    <a:pt x="17906" y="110921"/>
                  </a:lnTo>
                  <a:lnTo>
                    <a:pt x="223647" y="368134"/>
                  </a:lnTo>
                  <a:lnTo>
                    <a:pt x="0" y="416369"/>
                  </a:lnTo>
                  <a:lnTo>
                    <a:pt x="179831" y="569087"/>
                  </a:lnTo>
                  <a:lnTo>
                    <a:pt x="6476" y="705002"/>
                  </a:lnTo>
                  <a:lnTo>
                    <a:pt x="273939" y="673582"/>
                  </a:lnTo>
                  <a:lnTo>
                    <a:pt x="230123" y="851433"/>
                  </a:lnTo>
                  <a:lnTo>
                    <a:pt x="372872" y="755256"/>
                  </a:lnTo>
                  <a:lnTo>
                    <a:pt x="410083" y="1043940"/>
                  </a:lnTo>
                  <a:lnTo>
                    <a:pt x="509016" y="721817"/>
                  </a:lnTo>
                  <a:lnTo>
                    <a:pt x="640206" y="953897"/>
                  </a:lnTo>
                  <a:lnTo>
                    <a:pt x="677545" y="698715"/>
                  </a:lnTo>
                  <a:lnTo>
                    <a:pt x="876935" y="874534"/>
                  </a:lnTo>
                  <a:lnTo>
                    <a:pt x="813689" y="625487"/>
                  </a:lnTo>
                  <a:lnTo>
                    <a:pt x="1043940" y="642315"/>
                  </a:lnTo>
                  <a:lnTo>
                    <a:pt x="850899" y="506260"/>
                  </a:lnTo>
                  <a:lnTo>
                    <a:pt x="1019683" y="393268"/>
                  </a:lnTo>
                  <a:lnTo>
                    <a:pt x="807211" y="353542"/>
                  </a:lnTo>
                  <a:lnTo>
                    <a:pt x="888365" y="215404"/>
                  </a:lnTo>
                  <a:lnTo>
                    <a:pt x="684148" y="25736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Дата 3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9954" y="3283267"/>
            <a:ext cx="899160" cy="616515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9525" marR="3810" algn="ctr" defTabSz="685800">
              <a:lnSpc>
                <a:spcPct val="95800"/>
              </a:lnSpc>
              <a:spcBef>
                <a:spcPts val="143"/>
              </a:spcBef>
            </a:pP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ЦЕЛЕ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ЫЕ  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ГРУППЫ </a:t>
            </a:r>
            <a:r>
              <a:rPr sz="1350" b="1" spc="-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endParaRPr sz="13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54606" y="1481327"/>
            <a:ext cx="4185761" cy="4109085"/>
            <a:chOff x="3406140" y="832103"/>
            <a:chExt cx="5581015" cy="5478780"/>
          </a:xfrm>
        </p:grpSpPr>
        <p:sp>
          <p:nvSpPr>
            <p:cNvPr id="4" name="object 4"/>
            <p:cNvSpPr/>
            <p:nvPr/>
          </p:nvSpPr>
          <p:spPr>
            <a:xfrm>
              <a:off x="6186551" y="2256281"/>
              <a:ext cx="26034" cy="273050"/>
            </a:xfrm>
            <a:custGeom>
              <a:avLst/>
              <a:gdLst/>
              <a:ahLst/>
              <a:cxnLst/>
              <a:rect l="l" t="t" r="r" b="b"/>
              <a:pathLst>
                <a:path w="26035" h="273050">
                  <a:moveTo>
                    <a:pt x="25907" y="0"/>
                  </a:moveTo>
                  <a:lnTo>
                    <a:pt x="0" y="0"/>
                  </a:lnTo>
                  <a:lnTo>
                    <a:pt x="0" y="272795"/>
                  </a:lnTo>
                  <a:lnTo>
                    <a:pt x="25907" y="272795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1348" y="832103"/>
              <a:ext cx="1488948" cy="14889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8592" y="856487"/>
              <a:ext cx="1399032" cy="13990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98592" y="856487"/>
              <a:ext cx="1399540" cy="1399540"/>
            </a:xfrm>
            <a:custGeom>
              <a:avLst/>
              <a:gdLst/>
              <a:ahLst/>
              <a:cxnLst/>
              <a:rect l="l" t="t" r="r" b="b"/>
              <a:pathLst>
                <a:path w="1399540" h="1399539">
                  <a:moveTo>
                    <a:pt x="0" y="699515"/>
                  </a:moveTo>
                  <a:lnTo>
                    <a:pt x="1613" y="651622"/>
                  </a:lnTo>
                  <a:lnTo>
                    <a:pt x="6385" y="604595"/>
                  </a:lnTo>
                  <a:lnTo>
                    <a:pt x="14211" y="558538"/>
                  </a:lnTo>
                  <a:lnTo>
                    <a:pt x="24987" y="513556"/>
                  </a:lnTo>
                  <a:lnTo>
                    <a:pt x="38608" y="469752"/>
                  </a:lnTo>
                  <a:lnTo>
                    <a:pt x="54971" y="427231"/>
                  </a:lnTo>
                  <a:lnTo>
                    <a:pt x="73971" y="386098"/>
                  </a:lnTo>
                  <a:lnTo>
                    <a:pt x="95504" y="346456"/>
                  </a:lnTo>
                  <a:lnTo>
                    <a:pt x="119465" y="308409"/>
                  </a:lnTo>
                  <a:lnTo>
                    <a:pt x="145752" y="272061"/>
                  </a:lnTo>
                  <a:lnTo>
                    <a:pt x="174259" y="237518"/>
                  </a:lnTo>
                  <a:lnTo>
                    <a:pt x="204882" y="204882"/>
                  </a:lnTo>
                  <a:lnTo>
                    <a:pt x="237518" y="174259"/>
                  </a:lnTo>
                  <a:lnTo>
                    <a:pt x="272061" y="145752"/>
                  </a:lnTo>
                  <a:lnTo>
                    <a:pt x="308409" y="119465"/>
                  </a:lnTo>
                  <a:lnTo>
                    <a:pt x="346456" y="95504"/>
                  </a:lnTo>
                  <a:lnTo>
                    <a:pt x="386098" y="73971"/>
                  </a:lnTo>
                  <a:lnTo>
                    <a:pt x="427231" y="54971"/>
                  </a:lnTo>
                  <a:lnTo>
                    <a:pt x="469752" y="38608"/>
                  </a:lnTo>
                  <a:lnTo>
                    <a:pt x="513556" y="24987"/>
                  </a:lnTo>
                  <a:lnTo>
                    <a:pt x="558538" y="14211"/>
                  </a:lnTo>
                  <a:lnTo>
                    <a:pt x="604595" y="6385"/>
                  </a:lnTo>
                  <a:lnTo>
                    <a:pt x="651622" y="1613"/>
                  </a:lnTo>
                  <a:lnTo>
                    <a:pt x="699516" y="0"/>
                  </a:lnTo>
                  <a:lnTo>
                    <a:pt x="747409" y="1613"/>
                  </a:lnTo>
                  <a:lnTo>
                    <a:pt x="794436" y="6385"/>
                  </a:lnTo>
                  <a:lnTo>
                    <a:pt x="840493" y="14211"/>
                  </a:lnTo>
                  <a:lnTo>
                    <a:pt x="885475" y="24987"/>
                  </a:lnTo>
                  <a:lnTo>
                    <a:pt x="929279" y="38608"/>
                  </a:lnTo>
                  <a:lnTo>
                    <a:pt x="971800" y="54971"/>
                  </a:lnTo>
                  <a:lnTo>
                    <a:pt x="1012933" y="73971"/>
                  </a:lnTo>
                  <a:lnTo>
                    <a:pt x="1052576" y="95504"/>
                  </a:lnTo>
                  <a:lnTo>
                    <a:pt x="1090622" y="119465"/>
                  </a:lnTo>
                  <a:lnTo>
                    <a:pt x="1126970" y="145752"/>
                  </a:lnTo>
                  <a:lnTo>
                    <a:pt x="1161513" y="174259"/>
                  </a:lnTo>
                  <a:lnTo>
                    <a:pt x="1194149" y="204882"/>
                  </a:lnTo>
                  <a:lnTo>
                    <a:pt x="1224772" y="237518"/>
                  </a:lnTo>
                  <a:lnTo>
                    <a:pt x="1253279" y="272061"/>
                  </a:lnTo>
                  <a:lnTo>
                    <a:pt x="1279566" y="308409"/>
                  </a:lnTo>
                  <a:lnTo>
                    <a:pt x="1303528" y="346456"/>
                  </a:lnTo>
                  <a:lnTo>
                    <a:pt x="1325060" y="386098"/>
                  </a:lnTo>
                  <a:lnTo>
                    <a:pt x="1344060" y="427231"/>
                  </a:lnTo>
                  <a:lnTo>
                    <a:pt x="1360423" y="469752"/>
                  </a:lnTo>
                  <a:lnTo>
                    <a:pt x="1374044" y="513556"/>
                  </a:lnTo>
                  <a:lnTo>
                    <a:pt x="1384820" y="558538"/>
                  </a:lnTo>
                  <a:lnTo>
                    <a:pt x="1392646" y="604595"/>
                  </a:lnTo>
                  <a:lnTo>
                    <a:pt x="1397418" y="651622"/>
                  </a:lnTo>
                  <a:lnTo>
                    <a:pt x="1399032" y="699515"/>
                  </a:lnTo>
                  <a:lnTo>
                    <a:pt x="1397418" y="747409"/>
                  </a:lnTo>
                  <a:lnTo>
                    <a:pt x="1392646" y="794436"/>
                  </a:lnTo>
                  <a:lnTo>
                    <a:pt x="1384820" y="840493"/>
                  </a:lnTo>
                  <a:lnTo>
                    <a:pt x="1374044" y="885475"/>
                  </a:lnTo>
                  <a:lnTo>
                    <a:pt x="1360423" y="929279"/>
                  </a:lnTo>
                  <a:lnTo>
                    <a:pt x="1344060" y="971800"/>
                  </a:lnTo>
                  <a:lnTo>
                    <a:pt x="1325060" y="1012933"/>
                  </a:lnTo>
                  <a:lnTo>
                    <a:pt x="1303528" y="1052575"/>
                  </a:lnTo>
                  <a:lnTo>
                    <a:pt x="1279566" y="1090622"/>
                  </a:lnTo>
                  <a:lnTo>
                    <a:pt x="1253279" y="1126970"/>
                  </a:lnTo>
                  <a:lnTo>
                    <a:pt x="1224772" y="1161513"/>
                  </a:lnTo>
                  <a:lnTo>
                    <a:pt x="1194149" y="1194149"/>
                  </a:lnTo>
                  <a:lnTo>
                    <a:pt x="1161513" y="1224772"/>
                  </a:lnTo>
                  <a:lnTo>
                    <a:pt x="1126970" y="1253279"/>
                  </a:lnTo>
                  <a:lnTo>
                    <a:pt x="1090622" y="1279566"/>
                  </a:lnTo>
                  <a:lnTo>
                    <a:pt x="1052576" y="1303527"/>
                  </a:lnTo>
                  <a:lnTo>
                    <a:pt x="1012933" y="1325060"/>
                  </a:lnTo>
                  <a:lnTo>
                    <a:pt x="971800" y="1344060"/>
                  </a:lnTo>
                  <a:lnTo>
                    <a:pt x="929279" y="1360423"/>
                  </a:lnTo>
                  <a:lnTo>
                    <a:pt x="885475" y="1374044"/>
                  </a:lnTo>
                  <a:lnTo>
                    <a:pt x="840493" y="1384820"/>
                  </a:lnTo>
                  <a:lnTo>
                    <a:pt x="794436" y="1392646"/>
                  </a:lnTo>
                  <a:lnTo>
                    <a:pt x="747409" y="1397418"/>
                  </a:lnTo>
                  <a:lnTo>
                    <a:pt x="699516" y="1399032"/>
                  </a:lnTo>
                  <a:lnTo>
                    <a:pt x="651622" y="1397418"/>
                  </a:lnTo>
                  <a:lnTo>
                    <a:pt x="604595" y="1392646"/>
                  </a:lnTo>
                  <a:lnTo>
                    <a:pt x="558538" y="1384820"/>
                  </a:lnTo>
                  <a:lnTo>
                    <a:pt x="513556" y="1374044"/>
                  </a:lnTo>
                  <a:lnTo>
                    <a:pt x="469752" y="1360423"/>
                  </a:lnTo>
                  <a:lnTo>
                    <a:pt x="427231" y="1344060"/>
                  </a:lnTo>
                  <a:lnTo>
                    <a:pt x="386098" y="1325060"/>
                  </a:lnTo>
                  <a:lnTo>
                    <a:pt x="346456" y="1303527"/>
                  </a:lnTo>
                  <a:lnTo>
                    <a:pt x="308409" y="1279566"/>
                  </a:lnTo>
                  <a:lnTo>
                    <a:pt x="272061" y="1253279"/>
                  </a:lnTo>
                  <a:lnTo>
                    <a:pt x="237518" y="1224772"/>
                  </a:lnTo>
                  <a:lnTo>
                    <a:pt x="204882" y="1194149"/>
                  </a:lnTo>
                  <a:lnTo>
                    <a:pt x="174259" y="1161513"/>
                  </a:lnTo>
                  <a:lnTo>
                    <a:pt x="145752" y="1126970"/>
                  </a:lnTo>
                  <a:lnTo>
                    <a:pt x="119465" y="1090622"/>
                  </a:lnTo>
                  <a:lnTo>
                    <a:pt x="95504" y="1052575"/>
                  </a:lnTo>
                  <a:lnTo>
                    <a:pt x="73971" y="1012933"/>
                  </a:lnTo>
                  <a:lnTo>
                    <a:pt x="54971" y="971800"/>
                  </a:lnTo>
                  <a:lnTo>
                    <a:pt x="38608" y="929279"/>
                  </a:lnTo>
                  <a:lnTo>
                    <a:pt x="24987" y="885475"/>
                  </a:lnTo>
                  <a:lnTo>
                    <a:pt x="14211" y="840493"/>
                  </a:lnTo>
                  <a:lnTo>
                    <a:pt x="6385" y="794436"/>
                  </a:lnTo>
                  <a:lnTo>
                    <a:pt x="1613" y="747409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079361" y="2782188"/>
              <a:ext cx="213360" cy="170180"/>
            </a:xfrm>
            <a:custGeom>
              <a:avLst/>
              <a:gdLst/>
              <a:ahLst/>
              <a:cxnLst/>
              <a:rect l="l" t="t" r="r" b="b"/>
              <a:pathLst>
                <a:path w="213359" h="170180">
                  <a:moveTo>
                    <a:pt x="0" y="170052"/>
                  </a:moveTo>
                  <a:lnTo>
                    <a:pt x="213233" y="0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1623059"/>
              <a:ext cx="1488948" cy="14874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9940" y="1647443"/>
              <a:ext cx="1399031" cy="13975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39940" y="164744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40" h="1397635">
                  <a:moveTo>
                    <a:pt x="0" y="698753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3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5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5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6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8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1" y="698753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8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5" y="1397507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5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3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3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296911" y="3905249"/>
              <a:ext cx="266065" cy="60960"/>
            </a:xfrm>
            <a:custGeom>
              <a:avLst/>
              <a:gdLst/>
              <a:ahLst/>
              <a:cxnLst/>
              <a:rect l="l" t="t" r="r" b="b"/>
              <a:pathLst>
                <a:path w="266065" h="60960">
                  <a:moveTo>
                    <a:pt x="0" y="0"/>
                  </a:moveTo>
                  <a:lnTo>
                    <a:pt x="265938" y="60706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80" y="3398519"/>
              <a:ext cx="1488948" cy="1487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5324" y="3422903"/>
              <a:ext cx="1399031" cy="13975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45324" y="342290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40" h="1397635">
                  <a:moveTo>
                    <a:pt x="0" y="698754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3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5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6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6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8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1" y="698754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8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6" y="1397508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5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3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4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687439" y="4669408"/>
              <a:ext cx="118745" cy="245745"/>
            </a:xfrm>
            <a:custGeom>
              <a:avLst/>
              <a:gdLst/>
              <a:ahLst/>
              <a:cxnLst/>
              <a:rect l="l" t="t" r="r" b="b"/>
              <a:pathLst>
                <a:path w="118745" h="245745">
                  <a:moveTo>
                    <a:pt x="0" y="0"/>
                  </a:moveTo>
                  <a:lnTo>
                    <a:pt x="118363" y="245745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2700" y="4821923"/>
              <a:ext cx="1488948" cy="14889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9944" y="4846319"/>
              <a:ext cx="1399031" cy="13990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09944" y="4846319"/>
              <a:ext cx="1399540" cy="1399540"/>
            </a:xfrm>
            <a:custGeom>
              <a:avLst/>
              <a:gdLst/>
              <a:ahLst/>
              <a:cxnLst/>
              <a:rect l="l" t="t" r="r" b="b"/>
              <a:pathLst>
                <a:path w="1399540" h="1399539">
                  <a:moveTo>
                    <a:pt x="0" y="699515"/>
                  </a:moveTo>
                  <a:lnTo>
                    <a:pt x="1613" y="651622"/>
                  </a:lnTo>
                  <a:lnTo>
                    <a:pt x="6385" y="604595"/>
                  </a:lnTo>
                  <a:lnTo>
                    <a:pt x="14211" y="558538"/>
                  </a:lnTo>
                  <a:lnTo>
                    <a:pt x="24987" y="513556"/>
                  </a:lnTo>
                  <a:lnTo>
                    <a:pt x="38608" y="469752"/>
                  </a:lnTo>
                  <a:lnTo>
                    <a:pt x="54971" y="427231"/>
                  </a:lnTo>
                  <a:lnTo>
                    <a:pt x="73971" y="386098"/>
                  </a:lnTo>
                  <a:lnTo>
                    <a:pt x="95503" y="346455"/>
                  </a:lnTo>
                  <a:lnTo>
                    <a:pt x="119465" y="308409"/>
                  </a:lnTo>
                  <a:lnTo>
                    <a:pt x="145752" y="272061"/>
                  </a:lnTo>
                  <a:lnTo>
                    <a:pt x="174259" y="237518"/>
                  </a:lnTo>
                  <a:lnTo>
                    <a:pt x="204882" y="204882"/>
                  </a:lnTo>
                  <a:lnTo>
                    <a:pt x="237518" y="174259"/>
                  </a:lnTo>
                  <a:lnTo>
                    <a:pt x="272061" y="145752"/>
                  </a:lnTo>
                  <a:lnTo>
                    <a:pt x="308409" y="119465"/>
                  </a:lnTo>
                  <a:lnTo>
                    <a:pt x="346456" y="95503"/>
                  </a:lnTo>
                  <a:lnTo>
                    <a:pt x="386098" y="73971"/>
                  </a:lnTo>
                  <a:lnTo>
                    <a:pt x="427231" y="54971"/>
                  </a:lnTo>
                  <a:lnTo>
                    <a:pt x="469752" y="38608"/>
                  </a:lnTo>
                  <a:lnTo>
                    <a:pt x="513556" y="24987"/>
                  </a:lnTo>
                  <a:lnTo>
                    <a:pt x="558538" y="14211"/>
                  </a:lnTo>
                  <a:lnTo>
                    <a:pt x="604595" y="6385"/>
                  </a:lnTo>
                  <a:lnTo>
                    <a:pt x="651622" y="1613"/>
                  </a:lnTo>
                  <a:lnTo>
                    <a:pt x="699515" y="0"/>
                  </a:lnTo>
                  <a:lnTo>
                    <a:pt x="747409" y="1613"/>
                  </a:lnTo>
                  <a:lnTo>
                    <a:pt x="794436" y="6385"/>
                  </a:lnTo>
                  <a:lnTo>
                    <a:pt x="840493" y="14211"/>
                  </a:lnTo>
                  <a:lnTo>
                    <a:pt x="885475" y="24987"/>
                  </a:lnTo>
                  <a:lnTo>
                    <a:pt x="929279" y="38608"/>
                  </a:lnTo>
                  <a:lnTo>
                    <a:pt x="971800" y="54971"/>
                  </a:lnTo>
                  <a:lnTo>
                    <a:pt x="1012933" y="73971"/>
                  </a:lnTo>
                  <a:lnTo>
                    <a:pt x="1052576" y="95503"/>
                  </a:lnTo>
                  <a:lnTo>
                    <a:pt x="1090622" y="119465"/>
                  </a:lnTo>
                  <a:lnTo>
                    <a:pt x="1126970" y="145752"/>
                  </a:lnTo>
                  <a:lnTo>
                    <a:pt x="1161513" y="174259"/>
                  </a:lnTo>
                  <a:lnTo>
                    <a:pt x="1194149" y="204882"/>
                  </a:lnTo>
                  <a:lnTo>
                    <a:pt x="1224772" y="237518"/>
                  </a:lnTo>
                  <a:lnTo>
                    <a:pt x="1253279" y="272061"/>
                  </a:lnTo>
                  <a:lnTo>
                    <a:pt x="1279566" y="308409"/>
                  </a:lnTo>
                  <a:lnTo>
                    <a:pt x="1303528" y="346455"/>
                  </a:lnTo>
                  <a:lnTo>
                    <a:pt x="1325060" y="386098"/>
                  </a:lnTo>
                  <a:lnTo>
                    <a:pt x="1344060" y="427231"/>
                  </a:lnTo>
                  <a:lnTo>
                    <a:pt x="1360423" y="469752"/>
                  </a:lnTo>
                  <a:lnTo>
                    <a:pt x="1374044" y="513556"/>
                  </a:lnTo>
                  <a:lnTo>
                    <a:pt x="1384820" y="558538"/>
                  </a:lnTo>
                  <a:lnTo>
                    <a:pt x="1392646" y="604595"/>
                  </a:lnTo>
                  <a:lnTo>
                    <a:pt x="1397418" y="651622"/>
                  </a:lnTo>
                  <a:lnTo>
                    <a:pt x="1399031" y="699515"/>
                  </a:lnTo>
                  <a:lnTo>
                    <a:pt x="1397418" y="747409"/>
                  </a:lnTo>
                  <a:lnTo>
                    <a:pt x="1392646" y="794436"/>
                  </a:lnTo>
                  <a:lnTo>
                    <a:pt x="1384820" y="840493"/>
                  </a:lnTo>
                  <a:lnTo>
                    <a:pt x="1374044" y="885475"/>
                  </a:lnTo>
                  <a:lnTo>
                    <a:pt x="1360423" y="929279"/>
                  </a:lnTo>
                  <a:lnTo>
                    <a:pt x="1344060" y="971800"/>
                  </a:lnTo>
                  <a:lnTo>
                    <a:pt x="1325060" y="1012933"/>
                  </a:lnTo>
                  <a:lnTo>
                    <a:pt x="1303528" y="1052576"/>
                  </a:lnTo>
                  <a:lnTo>
                    <a:pt x="1279566" y="1090622"/>
                  </a:lnTo>
                  <a:lnTo>
                    <a:pt x="1253279" y="1126970"/>
                  </a:lnTo>
                  <a:lnTo>
                    <a:pt x="1224772" y="1161513"/>
                  </a:lnTo>
                  <a:lnTo>
                    <a:pt x="1194149" y="1194149"/>
                  </a:lnTo>
                  <a:lnTo>
                    <a:pt x="1161513" y="1224772"/>
                  </a:lnTo>
                  <a:lnTo>
                    <a:pt x="1126970" y="1253279"/>
                  </a:lnTo>
                  <a:lnTo>
                    <a:pt x="1090622" y="1279566"/>
                  </a:lnTo>
                  <a:lnTo>
                    <a:pt x="1052576" y="1303528"/>
                  </a:lnTo>
                  <a:lnTo>
                    <a:pt x="1012933" y="1325060"/>
                  </a:lnTo>
                  <a:lnTo>
                    <a:pt x="971800" y="1344060"/>
                  </a:lnTo>
                  <a:lnTo>
                    <a:pt x="929279" y="1360423"/>
                  </a:lnTo>
                  <a:lnTo>
                    <a:pt x="885475" y="1374044"/>
                  </a:lnTo>
                  <a:lnTo>
                    <a:pt x="840493" y="1384820"/>
                  </a:lnTo>
                  <a:lnTo>
                    <a:pt x="794436" y="1392646"/>
                  </a:lnTo>
                  <a:lnTo>
                    <a:pt x="747409" y="1397418"/>
                  </a:lnTo>
                  <a:lnTo>
                    <a:pt x="699515" y="1399031"/>
                  </a:lnTo>
                  <a:lnTo>
                    <a:pt x="651622" y="1397418"/>
                  </a:lnTo>
                  <a:lnTo>
                    <a:pt x="604595" y="1392646"/>
                  </a:lnTo>
                  <a:lnTo>
                    <a:pt x="558538" y="1384820"/>
                  </a:lnTo>
                  <a:lnTo>
                    <a:pt x="513556" y="1374044"/>
                  </a:lnTo>
                  <a:lnTo>
                    <a:pt x="469752" y="1360423"/>
                  </a:lnTo>
                  <a:lnTo>
                    <a:pt x="427231" y="1344060"/>
                  </a:lnTo>
                  <a:lnTo>
                    <a:pt x="386098" y="1325060"/>
                  </a:lnTo>
                  <a:lnTo>
                    <a:pt x="346455" y="1303527"/>
                  </a:lnTo>
                  <a:lnTo>
                    <a:pt x="308409" y="1279566"/>
                  </a:lnTo>
                  <a:lnTo>
                    <a:pt x="272061" y="1253279"/>
                  </a:lnTo>
                  <a:lnTo>
                    <a:pt x="237518" y="1224772"/>
                  </a:lnTo>
                  <a:lnTo>
                    <a:pt x="204882" y="1194149"/>
                  </a:lnTo>
                  <a:lnTo>
                    <a:pt x="174259" y="1161513"/>
                  </a:lnTo>
                  <a:lnTo>
                    <a:pt x="145752" y="1126970"/>
                  </a:lnTo>
                  <a:lnTo>
                    <a:pt x="119465" y="1090622"/>
                  </a:lnTo>
                  <a:lnTo>
                    <a:pt x="95503" y="1052575"/>
                  </a:lnTo>
                  <a:lnTo>
                    <a:pt x="73971" y="1012933"/>
                  </a:lnTo>
                  <a:lnTo>
                    <a:pt x="54971" y="971800"/>
                  </a:lnTo>
                  <a:lnTo>
                    <a:pt x="38608" y="929279"/>
                  </a:lnTo>
                  <a:lnTo>
                    <a:pt x="24987" y="885475"/>
                  </a:lnTo>
                  <a:lnTo>
                    <a:pt x="14211" y="840493"/>
                  </a:lnTo>
                  <a:lnTo>
                    <a:pt x="6385" y="794436"/>
                  </a:lnTo>
                  <a:lnTo>
                    <a:pt x="1613" y="747409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591683" y="4669408"/>
              <a:ext cx="118745" cy="245745"/>
            </a:xfrm>
            <a:custGeom>
              <a:avLst/>
              <a:gdLst/>
              <a:ahLst/>
              <a:cxnLst/>
              <a:rect l="l" t="t" r="r" b="b"/>
              <a:pathLst>
                <a:path w="118745" h="245745">
                  <a:moveTo>
                    <a:pt x="118237" y="0"/>
                  </a:moveTo>
                  <a:lnTo>
                    <a:pt x="0" y="245745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20" y="4821923"/>
              <a:ext cx="1488948" cy="14889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8764" y="4846319"/>
              <a:ext cx="1399032" cy="13990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88764" y="4846319"/>
              <a:ext cx="1399540" cy="1399540"/>
            </a:xfrm>
            <a:custGeom>
              <a:avLst/>
              <a:gdLst/>
              <a:ahLst/>
              <a:cxnLst/>
              <a:rect l="l" t="t" r="r" b="b"/>
              <a:pathLst>
                <a:path w="1399539" h="1399539">
                  <a:moveTo>
                    <a:pt x="0" y="699515"/>
                  </a:moveTo>
                  <a:lnTo>
                    <a:pt x="1613" y="651622"/>
                  </a:lnTo>
                  <a:lnTo>
                    <a:pt x="6385" y="604595"/>
                  </a:lnTo>
                  <a:lnTo>
                    <a:pt x="14211" y="558538"/>
                  </a:lnTo>
                  <a:lnTo>
                    <a:pt x="24987" y="513556"/>
                  </a:lnTo>
                  <a:lnTo>
                    <a:pt x="38608" y="469752"/>
                  </a:lnTo>
                  <a:lnTo>
                    <a:pt x="54971" y="427231"/>
                  </a:lnTo>
                  <a:lnTo>
                    <a:pt x="73971" y="386098"/>
                  </a:lnTo>
                  <a:lnTo>
                    <a:pt x="95504" y="346455"/>
                  </a:lnTo>
                  <a:lnTo>
                    <a:pt x="119465" y="308409"/>
                  </a:lnTo>
                  <a:lnTo>
                    <a:pt x="145752" y="272061"/>
                  </a:lnTo>
                  <a:lnTo>
                    <a:pt x="174259" y="237518"/>
                  </a:lnTo>
                  <a:lnTo>
                    <a:pt x="204882" y="204882"/>
                  </a:lnTo>
                  <a:lnTo>
                    <a:pt x="237518" y="174259"/>
                  </a:lnTo>
                  <a:lnTo>
                    <a:pt x="272061" y="145752"/>
                  </a:lnTo>
                  <a:lnTo>
                    <a:pt x="308409" y="119465"/>
                  </a:lnTo>
                  <a:lnTo>
                    <a:pt x="346456" y="95503"/>
                  </a:lnTo>
                  <a:lnTo>
                    <a:pt x="386098" y="73971"/>
                  </a:lnTo>
                  <a:lnTo>
                    <a:pt x="427231" y="54971"/>
                  </a:lnTo>
                  <a:lnTo>
                    <a:pt x="469752" y="38608"/>
                  </a:lnTo>
                  <a:lnTo>
                    <a:pt x="513556" y="24987"/>
                  </a:lnTo>
                  <a:lnTo>
                    <a:pt x="558538" y="14211"/>
                  </a:lnTo>
                  <a:lnTo>
                    <a:pt x="604595" y="6385"/>
                  </a:lnTo>
                  <a:lnTo>
                    <a:pt x="651622" y="1613"/>
                  </a:lnTo>
                  <a:lnTo>
                    <a:pt x="699515" y="0"/>
                  </a:lnTo>
                  <a:lnTo>
                    <a:pt x="747409" y="1613"/>
                  </a:lnTo>
                  <a:lnTo>
                    <a:pt x="794436" y="6385"/>
                  </a:lnTo>
                  <a:lnTo>
                    <a:pt x="840493" y="14211"/>
                  </a:lnTo>
                  <a:lnTo>
                    <a:pt x="885475" y="24987"/>
                  </a:lnTo>
                  <a:lnTo>
                    <a:pt x="929279" y="38608"/>
                  </a:lnTo>
                  <a:lnTo>
                    <a:pt x="971800" y="54971"/>
                  </a:lnTo>
                  <a:lnTo>
                    <a:pt x="1012933" y="73971"/>
                  </a:lnTo>
                  <a:lnTo>
                    <a:pt x="1052575" y="95503"/>
                  </a:lnTo>
                  <a:lnTo>
                    <a:pt x="1090622" y="119465"/>
                  </a:lnTo>
                  <a:lnTo>
                    <a:pt x="1126970" y="145752"/>
                  </a:lnTo>
                  <a:lnTo>
                    <a:pt x="1161513" y="174259"/>
                  </a:lnTo>
                  <a:lnTo>
                    <a:pt x="1194149" y="204882"/>
                  </a:lnTo>
                  <a:lnTo>
                    <a:pt x="1224772" y="237518"/>
                  </a:lnTo>
                  <a:lnTo>
                    <a:pt x="1253279" y="272061"/>
                  </a:lnTo>
                  <a:lnTo>
                    <a:pt x="1279566" y="308409"/>
                  </a:lnTo>
                  <a:lnTo>
                    <a:pt x="1303527" y="346455"/>
                  </a:lnTo>
                  <a:lnTo>
                    <a:pt x="1325060" y="386098"/>
                  </a:lnTo>
                  <a:lnTo>
                    <a:pt x="1344060" y="427231"/>
                  </a:lnTo>
                  <a:lnTo>
                    <a:pt x="1360423" y="469752"/>
                  </a:lnTo>
                  <a:lnTo>
                    <a:pt x="1374044" y="513556"/>
                  </a:lnTo>
                  <a:lnTo>
                    <a:pt x="1384820" y="558538"/>
                  </a:lnTo>
                  <a:lnTo>
                    <a:pt x="1392646" y="604595"/>
                  </a:lnTo>
                  <a:lnTo>
                    <a:pt x="1397418" y="651622"/>
                  </a:lnTo>
                  <a:lnTo>
                    <a:pt x="1399032" y="699515"/>
                  </a:lnTo>
                  <a:lnTo>
                    <a:pt x="1397418" y="747409"/>
                  </a:lnTo>
                  <a:lnTo>
                    <a:pt x="1392646" y="794436"/>
                  </a:lnTo>
                  <a:lnTo>
                    <a:pt x="1384820" y="840493"/>
                  </a:lnTo>
                  <a:lnTo>
                    <a:pt x="1374044" y="885475"/>
                  </a:lnTo>
                  <a:lnTo>
                    <a:pt x="1360423" y="929279"/>
                  </a:lnTo>
                  <a:lnTo>
                    <a:pt x="1344060" y="971800"/>
                  </a:lnTo>
                  <a:lnTo>
                    <a:pt x="1325060" y="1012933"/>
                  </a:lnTo>
                  <a:lnTo>
                    <a:pt x="1303527" y="1052576"/>
                  </a:lnTo>
                  <a:lnTo>
                    <a:pt x="1279566" y="1090622"/>
                  </a:lnTo>
                  <a:lnTo>
                    <a:pt x="1253279" y="1126970"/>
                  </a:lnTo>
                  <a:lnTo>
                    <a:pt x="1224772" y="1161513"/>
                  </a:lnTo>
                  <a:lnTo>
                    <a:pt x="1194149" y="1194149"/>
                  </a:lnTo>
                  <a:lnTo>
                    <a:pt x="1161513" y="1224772"/>
                  </a:lnTo>
                  <a:lnTo>
                    <a:pt x="1126970" y="1253279"/>
                  </a:lnTo>
                  <a:lnTo>
                    <a:pt x="1090622" y="1279566"/>
                  </a:lnTo>
                  <a:lnTo>
                    <a:pt x="1052575" y="1303528"/>
                  </a:lnTo>
                  <a:lnTo>
                    <a:pt x="1012933" y="1325060"/>
                  </a:lnTo>
                  <a:lnTo>
                    <a:pt x="971800" y="1344060"/>
                  </a:lnTo>
                  <a:lnTo>
                    <a:pt x="929279" y="1360423"/>
                  </a:lnTo>
                  <a:lnTo>
                    <a:pt x="885475" y="1374044"/>
                  </a:lnTo>
                  <a:lnTo>
                    <a:pt x="840493" y="1384820"/>
                  </a:lnTo>
                  <a:lnTo>
                    <a:pt x="794436" y="1392646"/>
                  </a:lnTo>
                  <a:lnTo>
                    <a:pt x="747409" y="1397418"/>
                  </a:lnTo>
                  <a:lnTo>
                    <a:pt x="699515" y="1399031"/>
                  </a:lnTo>
                  <a:lnTo>
                    <a:pt x="651622" y="1397418"/>
                  </a:lnTo>
                  <a:lnTo>
                    <a:pt x="604595" y="1392646"/>
                  </a:lnTo>
                  <a:lnTo>
                    <a:pt x="558538" y="1384820"/>
                  </a:lnTo>
                  <a:lnTo>
                    <a:pt x="513556" y="1374044"/>
                  </a:lnTo>
                  <a:lnTo>
                    <a:pt x="469752" y="1360423"/>
                  </a:lnTo>
                  <a:lnTo>
                    <a:pt x="427231" y="1344060"/>
                  </a:lnTo>
                  <a:lnTo>
                    <a:pt x="386098" y="1325060"/>
                  </a:lnTo>
                  <a:lnTo>
                    <a:pt x="346456" y="1303527"/>
                  </a:lnTo>
                  <a:lnTo>
                    <a:pt x="308409" y="1279566"/>
                  </a:lnTo>
                  <a:lnTo>
                    <a:pt x="272061" y="1253279"/>
                  </a:lnTo>
                  <a:lnTo>
                    <a:pt x="237518" y="1224772"/>
                  </a:lnTo>
                  <a:lnTo>
                    <a:pt x="204882" y="1194149"/>
                  </a:lnTo>
                  <a:lnTo>
                    <a:pt x="174259" y="1161513"/>
                  </a:lnTo>
                  <a:lnTo>
                    <a:pt x="145752" y="1126970"/>
                  </a:lnTo>
                  <a:lnTo>
                    <a:pt x="119465" y="1090622"/>
                  </a:lnTo>
                  <a:lnTo>
                    <a:pt x="95504" y="1052575"/>
                  </a:lnTo>
                  <a:lnTo>
                    <a:pt x="73971" y="1012933"/>
                  </a:lnTo>
                  <a:lnTo>
                    <a:pt x="54971" y="971800"/>
                  </a:lnTo>
                  <a:lnTo>
                    <a:pt x="38608" y="929279"/>
                  </a:lnTo>
                  <a:lnTo>
                    <a:pt x="24987" y="885475"/>
                  </a:lnTo>
                  <a:lnTo>
                    <a:pt x="14211" y="840493"/>
                  </a:lnTo>
                  <a:lnTo>
                    <a:pt x="6385" y="794436"/>
                  </a:lnTo>
                  <a:lnTo>
                    <a:pt x="1613" y="747409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834636" y="3905249"/>
              <a:ext cx="266065" cy="60960"/>
            </a:xfrm>
            <a:custGeom>
              <a:avLst/>
              <a:gdLst/>
              <a:ahLst/>
              <a:cxnLst/>
              <a:rect l="l" t="t" r="r" b="b"/>
              <a:pathLst>
                <a:path w="266064" h="60960">
                  <a:moveTo>
                    <a:pt x="265938" y="0"/>
                  </a:moveTo>
                  <a:lnTo>
                    <a:pt x="0" y="60706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6140" y="3398519"/>
              <a:ext cx="1488948" cy="14874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3384" y="3422903"/>
              <a:ext cx="1399031" cy="13975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53384" y="342290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39" h="1397635">
                  <a:moveTo>
                    <a:pt x="0" y="698754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4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5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5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5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7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1" y="698754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7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5" y="1397508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6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4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4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765" y="2782188"/>
              <a:ext cx="213360" cy="170180"/>
            </a:xfrm>
            <a:custGeom>
              <a:avLst/>
              <a:gdLst/>
              <a:ahLst/>
              <a:cxnLst/>
              <a:rect l="l" t="t" r="r" b="b"/>
              <a:pathLst>
                <a:path w="213360" h="170180">
                  <a:moveTo>
                    <a:pt x="213233" y="17005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1524" y="1623059"/>
              <a:ext cx="1488948" cy="14874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8768" y="1647443"/>
              <a:ext cx="1399032" cy="13975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58768" y="164744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39" h="1397635">
                  <a:moveTo>
                    <a:pt x="0" y="698753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4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6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6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6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7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2" y="698753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7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6" y="1397507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6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4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3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2724" y="1198879"/>
              <a:ext cx="772668" cy="7061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560691" y="1961387"/>
              <a:ext cx="536575" cy="723900"/>
            </a:xfrm>
            <a:custGeom>
              <a:avLst/>
              <a:gdLst/>
              <a:ahLst/>
              <a:cxnLst/>
              <a:rect l="l" t="t" r="r" b="b"/>
              <a:pathLst>
                <a:path w="536575" h="723900">
                  <a:moveTo>
                    <a:pt x="266953" y="0"/>
                  </a:moveTo>
                  <a:lnTo>
                    <a:pt x="223900" y="6350"/>
                  </a:lnTo>
                  <a:lnTo>
                    <a:pt x="186054" y="22860"/>
                  </a:lnTo>
                  <a:lnTo>
                    <a:pt x="155448" y="48260"/>
                  </a:lnTo>
                  <a:lnTo>
                    <a:pt x="133730" y="81279"/>
                  </a:lnTo>
                  <a:lnTo>
                    <a:pt x="123189" y="119379"/>
                  </a:lnTo>
                  <a:lnTo>
                    <a:pt x="122427" y="132079"/>
                  </a:lnTo>
                  <a:lnTo>
                    <a:pt x="122427" y="172720"/>
                  </a:lnTo>
                  <a:lnTo>
                    <a:pt x="117982" y="177800"/>
                  </a:lnTo>
                  <a:lnTo>
                    <a:pt x="114807" y="182879"/>
                  </a:lnTo>
                  <a:lnTo>
                    <a:pt x="112267" y="189229"/>
                  </a:lnTo>
                  <a:lnTo>
                    <a:pt x="110743" y="194310"/>
                  </a:lnTo>
                  <a:lnTo>
                    <a:pt x="110362" y="200660"/>
                  </a:lnTo>
                  <a:lnTo>
                    <a:pt x="110743" y="207010"/>
                  </a:lnTo>
                  <a:lnTo>
                    <a:pt x="134111" y="240029"/>
                  </a:lnTo>
                  <a:lnTo>
                    <a:pt x="157225" y="246379"/>
                  </a:lnTo>
                  <a:lnTo>
                    <a:pt x="159130" y="255270"/>
                  </a:lnTo>
                  <a:lnTo>
                    <a:pt x="177418" y="292100"/>
                  </a:lnTo>
                  <a:lnTo>
                    <a:pt x="200786" y="312420"/>
                  </a:lnTo>
                  <a:lnTo>
                    <a:pt x="200786" y="340360"/>
                  </a:lnTo>
                  <a:lnTo>
                    <a:pt x="61722" y="389889"/>
                  </a:lnTo>
                  <a:lnTo>
                    <a:pt x="60325" y="389889"/>
                  </a:lnTo>
                  <a:lnTo>
                    <a:pt x="58674" y="391160"/>
                  </a:lnTo>
                  <a:lnTo>
                    <a:pt x="56006" y="392429"/>
                  </a:lnTo>
                  <a:lnTo>
                    <a:pt x="52704" y="393700"/>
                  </a:lnTo>
                  <a:lnTo>
                    <a:pt x="48513" y="396239"/>
                  </a:lnTo>
                  <a:lnTo>
                    <a:pt x="44195" y="398779"/>
                  </a:lnTo>
                  <a:lnTo>
                    <a:pt x="39624" y="402589"/>
                  </a:lnTo>
                  <a:lnTo>
                    <a:pt x="29717" y="410210"/>
                  </a:lnTo>
                  <a:lnTo>
                    <a:pt x="4190" y="448310"/>
                  </a:lnTo>
                  <a:lnTo>
                    <a:pt x="0" y="698500"/>
                  </a:lnTo>
                  <a:lnTo>
                    <a:pt x="380" y="702310"/>
                  </a:lnTo>
                  <a:lnTo>
                    <a:pt x="23875" y="723900"/>
                  </a:lnTo>
                  <a:lnTo>
                    <a:pt x="144399" y="723900"/>
                  </a:lnTo>
                  <a:lnTo>
                    <a:pt x="147447" y="722629"/>
                  </a:lnTo>
                  <a:lnTo>
                    <a:pt x="150113" y="720089"/>
                  </a:lnTo>
                  <a:lnTo>
                    <a:pt x="151891" y="717550"/>
                  </a:lnTo>
                  <a:lnTo>
                    <a:pt x="152273" y="713739"/>
                  </a:lnTo>
                  <a:lnTo>
                    <a:pt x="151891" y="709929"/>
                  </a:lnTo>
                  <a:lnTo>
                    <a:pt x="150113" y="707389"/>
                  </a:lnTo>
                  <a:lnTo>
                    <a:pt x="147447" y="704850"/>
                  </a:lnTo>
                  <a:lnTo>
                    <a:pt x="144399" y="703579"/>
                  </a:lnTo>
                  <a:lnTo>
                    <a:pt x="29590" y="703579"/>
                  </a:lnTo>
                  <a:lnTo>
                    <a:pt x="27050" y="702310"/>
                  </a:lnTo>
                  <a:lnTo>
                    <a:pt x="25018" y="701039"/>
                  </a:lnTo>
                  <a:lnTo>
                    <a:pt x="23875" y="699770"/>
                  </a:lnTo>
                  <a:lnTo>
                    <a:pt x="23240" y="697229"/>
                  </a:lnTo>
                  <a:lnTo>
                    <a:pt x="23240" y="476250"/>
                  </a:lnTo>
                  <a:lnTo>
                    <a:pt x="33781" y="440689"/>
                  </a:lnTo>
                  <a:lnTo>
                    <a:pt x="37337" y="434339"/>
                  </a:lnTo>
                  <a:lnTo>
                    <a:pt x="41401" y="430529"/>
                  </a:lnTo>
                  <a:lnTo>
                    <a:pt x="45719" y="425450"/>
                  </a:lnTo>
                  <a:lnTo>
                    <a:pt x="50037" y="421639"/>
                  </a:lnTo>
                  <a:lnTo>
                    <a:pt x="54101" y="419100"/>
                  </a:lnTo>
                  <a:lnTo>
                    <a:pt x="58038" y="416560"/>
                  </a:lnTo>
                  <a:lnTo>
                    <a:pt x="61722" y="414020"/>
                  </a:lnTo>
                  <a:lnTo>
                    <a:pt x="64769" y="412750"/>
                  </a:lnTo>
                  <a:lnTo>
                    <a:pt x="69341" y="410210"/>
                  </a:lnTo>
                  <a:lnTo>
                    <a:pt x="70230" y="410210"/>
                  </a:lnTo>
                  <a:lnTo>
                    <a:pt x="153924" y="379729"/>
                  </a:lnTo>
                  <a:lnTo>
                    <a:pt x="179855" y="379729"/>
                  </a:lnTo>
                  <a:lnTo>
                    <a:pt x="175640" y="372110"/>
                  </a:lnTo>
                  <a:lnTo>
                    <a:pt x="208787" y="360679"/>
                  </a:lnTo>
                  <a:lnTo>
                    <a:pt x="238802" y="360679"/>
                  </a:lnTo>
                  <a:lnTo>
                    <a:pt x="224154" y="344170"/>
                  </a:lnTo>
                  <a:lnTo>
                    <a:pt x="224154" y="325120"/>
                  </a:lnTo>
                  <a:lnTo>
                    <a:pt x="308567" y="325120"/>
                  </a:lnTo>
                  <a:lnTo>
                    <a:pt x="312038" y="323850"/>
                  </a:lnTo>
                  <a:lnTo>
                    <a:pt x="335279" y="323850"/>
                  </a:lnTo>
                  <a:lnTo>
                    <a:pt x="335279" y="311150"/>
                  </a:lnTo>
                  <a:lnTo>
                    <a:pt x="268224" y="311150"/>
                  </a:lnTo>
                  <a:lnTo>
                    <a:pt x="246633" y="308610"/>
                  </a:lnTo>
                  <a:lnTo>
                    <a:pt x="211074" y="293370"/>
                  </a:lnTo>
                  <a:lnTo>
                    <a:pt x="192404" y="273050"/>
                  </a:lnTo>
                  <a:lnTo>
                    <a:pt x="187832" y="266700"/>
                  </a:lnTo>
                  <a:lnTo>
                    <a:pt x="179577" y="224789"/>
                  </a:lnTo>
                  <a:lnTo>
                    <a:pt x="156209" y="224789"/>
                  </a:lnTo>
                  <a:lnTo>
                    <a:pt x="150749" y="223520"/>
                  </a:lnTo>
                  <a:lnTo>
                    <a:pt x="145795" y="220979"/>
                  </a:lnTo>
                  <a:lnTo>
                    <a:pt x="141731" y="217170"/>
                  </a:lnTo>
                  <a:lnTo>
                    <a:pt x="138302" y="214629"/>
                  </a:lnTo>
                  <a:lnTo>
                    <a:pt x="135635" y="209550"/>
                  </a:lnTo>
                  <a:lnTo>
                    <a:pt x="134111" y="205739"/>
                  </a:lnTo>
                  <a:lnTo>
                    <a:pt x="133730" y="200660"/>
                  </a:lnTo>
                  <a:lnTo>
                    <a:pt x="134111" y="195579"/>
                  </a:lnTo>
                  <a:lnTo>
                    <a:pt x="156209" y="177800"/>
                  </a:lnTo>
                  <a:lnTo>
                    <a:pt x="179577" y="177800"/>
                  </a:lnTo>
                  <a:lnTo>
                    <a:pt x="179577" y="162560"/>
                  </a:lnTo>
                  <a:lnTo>
                    <a:pt x="213359" y="162560"/>
                  </a:lnTo>
                  <a:lnTo>
                    <a:pt x="238601" y="158750"/>
                  </a:lnTo>
                  <a:lnTo>
                    <a:pt x="145795" y="158750"/>
                  </a:lnTo>
                  <a:lnTo>
                    <a:pt x="145795" y="132079"/>
                  </a:lnTo>
                  <a:lnTo>
                    <a:pt x="156463" y="86360"/>
                  </a:lnTo>
                  <a:lnTo>
                    <a:pt x="185547" y="50800"/>
                  </a:lnTo>
                  <a:lnTo>
                    <a:pt x="228473" y="27939"/>
                  </a:lnTo>
                  <a:lnTo>
                    <a:pt x="266953" y="21589"/>
                  </a:lnTo>
                  <a:lnTo>
                    <a:pt x="345414" y="21589"/>
                  </a:lnTo>
                  <a:lnTo>
                    <a:pt x="335660" y="16510"/>
                  </a:lnTo>
                  <a:lnTo>
                    <a:pt x="323087" y="11429"/>
                  </a:lnTo>
                  <a:lnTo>
                    <a:pt x="310006" y="6350"/>
                  </a:lnTo>
                  <a:lnTo>
                    <a:pt x="296036" y="2539"/>
                  </a:lnTo>
                  <a:lnTo>
                    <a:pt x="266953" y="0"/>
                  </a:lnTo>
                  <a:close/>
                </a:path>
                <a:path w="536575" h="723900">
                  <a:moveTo>
                    <a:pt x="524890" y="586739"/>
                  </a:moveTo>
                  <a:lnTo>
                    <a:pt x="513333" y="598170"/>
                  </a:lnTo>
                  <a:lnTo>
                    <a:pt x="513333" y="697229"/>
                  </a:lnTo>
                  <a:lnTo>
                    <a:pt x="512699" y="699770"/>
                  </a:lnTo>
                  <a:lnTo>
                    <a:pt x="511428" y="701039"/>
                  </a:lnTo>
                  <a:lnTo>
                    <a:pt x="509142" y="702310"/>
                  </a:lnTo>
                  <a:lnTo>
                    <a:pt x="506602" y="703579"/>
                  </a:lnTo>
                  <a:lnTo>
                    <a:pt x="191388" y="703579"/>
                  </a:lnTo>
                  <a:lnTo>
                    <a:pt x="188213" y="704850"/>
                  </a:lnTo>
                  <a:lnTo>
                    <a:pt x="185547" y="707389"/>
                  </a:lnTo>
                  <a:lnTo>
                    <a:pt x="184150" y="709929"/>
                  </a:lnTo>
                  <a:lnTo>
                    <a:pt x="183387" y="713739"/>
                  </a:lnTo>
                  <a:lnTo>
                    <a:pt x="184150" y="717550"/>
                  </a:lnTo>
                  <a:lnTo>
                    <a:pt x="185547" y="720089"/>
                  </a:lnTo>
                  <a:lnTo>
                    <a:pt x="188213" y="722629"/>
                  </a:lnTo>
                  <a:lnTo>
                    <a:pt x="191388" y="723900"/>
                  </a:lnTo>
                  <a:lnTo>
                    <a:pt x="512699" y="723900"/>
                  </a:lnTo>
                  <a:lnTo>
                    <a:pt x="536320" y="598170"/>
                  </a:lnTo>
                  <a:lnTo>
                    <a:pt x="535939" y="594360"/>
                  </a:lnTo>
                  <a:lnTo>
                    <a:pt x="534288" y="591820"/>
                  </a:lnTo>
                  <a:lnTo>
                    <a:pt x="531749" y="589279"/>
                  </a:lnTo>
                  <a:lnTo>
                    <a:pt x="528574" y="588010"/>
                  </a:lnTo>
                  <a:lnTo>
                    <a:pt x="524890" y="586739"/>
                  </a:lnTo>
                  <a:close/>
                </a:path>
                <a:path w="536575" h="723900">
                  <a:moveTo>
                    <a:pt x="107695" y="483870"/>
                  </a:moveTo>
                  <a:lnTo>
                    <a:pt x="100329" y="483870"/>
                  </a:lnTo>
                  <a:lnTo>
                    <a:pt x="97027" y="485139"/>
                  </a:lnTo>
                  <a:lnTo>
                    <a:pt x="94614" y="487679"/>
                  </a:lnTo>
                  <a:lnTo>
                    <a:pt x="93090" y="491489"/>
                  </a:lnTo>
                  <a:lnTo>
                    <a:pt x="92328" y="494029"/>
                  </a:lnTo>
                  <a:lnTo>
                    <a:pt x="92328" y="703579"/>
                  </a:lnTo>
                  <a:lnTo>
                    <a:pt x="115697" y="703579"/>
                  </a:lnTo>
                  <a:lnTo>
                    <a:pt x="115697" y="494029"/>
                  </a:lnTo>
                  <a:lnTo>
                    <a:pt x="114934" y="491489"/>
                  </a:lnTo>
                  <a:lnTo>
                    <a:pt x="113410" y="487679"/>
                  </a:lnTo>
                  <a:lnTo>
                    <a:pt x="110743" y="485139"/>
                  </a:lnTo>
                  <a:lnTo>
                    <a:pt x="107695" y="483870"/>
                  </a:lnTo>
                  <a:close/>
                </a:path>
                <a:path w="536575" h="723900">
                  <a:moveTo>
                    <a:pt x="310514" y="450850"/>
                  </a:moveTo>
                  <a:lnTo>
                    <a:pt x="225678" y="450850"/>
                  </a:lnTo>
                  <a:lnTo>
                    <a:pt x="234950" y="463550"/>
                  </a:lnTo>
                  <a:lnTo>
                    <a:pt x="200151" y="651510"/>
                  </a:lnTo>
                  <a:lnTo>
                    <a:pt x="200151" y="655320"/>
                  </a:lnTo>
                  <a:lnTo>
                    <a:pt x="200786" y="659129"/>
                  </a:lnTo>
                  <a:lnTo>
                    <a:pt x="202437" y="662939"/>
                  </a:lnTo>
                  <a:lnTo>
                    <a:pt x="205104" y="666750"/>
                  </a:lnTo>
                  <a:lnTo>
                    <a:pt x="241807" y="703579"/>
                  </a:lnTo>
                  <a:lnTo>
                    <a:pt x="294385" y="703579"/>
                  </a:lnTo>
                  <a:lnTo>
                    <a:pt x="299448" y="698500"/>
                  </a:lnTo>
                  <a:lnTo>
                    <a:pt x="268097" y="698500"/>
                  </a:lnTo>
                  <a:lnTo>
                    <a:pt x="223519" y="654050"/>
                  </a:lnTo>
                  <a:lnTo>
                    <a:pt x="257301" y="472439"/>
                  </a:lnTo>
                  <a:lnTo>
                    <a:pt x="302895" y="472439"/>
                  </a:lnTo>
                  <a:lnTo>
                    <a:pt x="301243" y="463550"/>
                  </a:lnTo>
                  <a:lnTo>
                    <a:pt x="310514" y="450850"/>
                  </a:lnTo>
                  <a:close/>
                </a:path>
                <a:path w="536575" h="723900">
                  <a:moveTo>
                    <a:pt x="436117" y="483870"/>
                  </a:moveTo>
                  <a:lnTo>
                    <a:pt x="428625" y="483870"/>
                  </a:lnTo>
                  <a:lnTo>
                    <a:pt x="425450" y="485139"/>
                  </a:lnTo>
                  <a:lnTo>
                    <a:pt x="422909" y="487679"/>
                  </a:lnTo>
                  <a:lnTo>
                    <a:pt x="421258" y="491489"/>
                  </a:lnTo>
                  <a:lnTo>
                    <a:pt x="420624" y="494029"/>
                  </a:lnTo>
                  <a:lnTo>
                    <a:pt x="420624" y="703579"/>
                  </a:lnTo>
                  <a:lnTo>
                    <a:pt x="444118" y="703579"/>
                  </a:lnTo>
                  <a:lnTo>
                    <a:pt x="444118" y="494029"/>
                  </a:lnTo>
                  <a:lnTo>
                    <a:pt x="443483" y="491489"/>
                  </a:lnTo>
                  <a:lnTo>
                    <a:pt x="441832" y="487679"/>
                  </a:lnTo>
                  <a:lnTo>
                    <a:pt x="439165" y="485139"/>
                  </a:lnTo>
                  <a:lnTo>
                    <a:pt x="436117" y="483870"/>
                  </a:lnTo>
                  <a:close/>
                </a:path>
                <a:path w="536575" h="723900">
                  <a:moveTo>
                    <a:pt x="302895" y="472439"/>
                  </a:moveTo>
                  <a:lnTo>
                    <a:pt x="278891" y="472439"/>
                  </a:lnTo>
                  <a:lnTo>
                    <a:pt x="312800" y="654050"/>
                  </a:lnTo>
                  <a:lnTo>
                    <a:pt x="268097" y="698500"/>
                  </a:lnTo>
                  <a:lnTo>
                    <a:pt x="299448" y="698500"/>
                  </a:lnTo>
                  <a:lnTo>
                    <a:pt x="331088" y="666750"/>
                  </a:lnTo>
                  <a:lnTo>
                    <a:pt x="333755" y="662939"/>
                  </a:lnTo>
                  <a:lnTo>
                    <a:pt x="335406" y="659129"/>
                  </a:lnTo>
                  <a:lnTo>
                    <a:pt x="336168" y="655320"/>
                  </a:lnTo>
                  <a:lnTo>
                    <a:pt x="336168" y="651510"/>
                  </a:lnTo>
                  <a:lnTo>
                    <a:pt x="302895" y="472439"/>
                  </a:lnTo>
                  <a:close/>
                </a:path>
                <a:path w="536575" h="723900">
                  <a:moveTo>
                    <a:pt x="446121" y="379729"/>
                  </a:moveTo>
                  <a:lnTo>
                    <a:pt x="382269" y="379729"/>
                  </a:lnTo>
                  <a:lnTo>
                    <a:pt x="466089" y="410210"/>
                  </a:lnTo>
                  <a:lnTo>
                    <a:pt x="467105" y="410210"/>
                  </a:lnTo>
                  <a:lnTo>
                    <a:pt x="469137" y="411479"/>
                  </a:lnTo>
                  <a:lnTo>
                    <a:pt x="471424" y="412750"/>
                  </a:lnTo>
                  <a:lnTo>
                    <a:pt x="474725" y="414020"/>
                  </a:lnTo>
                  <a:lnTo>
                    <a:pt x="478281" y="416560"/>
                  </a:lnTo>
                  <a:lnTo>
                    <a:pt x="482345" y="419100"/>
                  </a:lnTo>
                  <a:lnTo>
                    <a:pt x="486536" y="421639"/>
                  </a:lnTo>
                  <a:lnTo>
                    <a:pt x="490854" y="425450"/>
                  </a:lnTo>
                  <a:lnTo>
                    <a:pt x="494791" y="430529"/>
                  </a:lnTo>
                  <a:lnTo>
                    <a:pt x="498982" y="434339"/>
                  </a:lnTo>
                  <a:lnTo>
                    <a:pt x="502792" y="440689"/>
                  </a:lnTo>
                  <a:lnTo>
                    <a:pt x="513333" y="476250"/>
                  </a:lnTo>
                  <a:lnTo>
                    <a:pt x="513333" y="548639"/>
                  </a:lnTo>
                  <a:lnTo>
                    <a:pt x="513714" y="551179"/>
                  </a:lnTo>
                  <a:lnTo>
                    <a:pt x="515365" y="554989"/>
                  </a:lnTo>
                  <a:lnTo>
                    <a:pt x="517905" y="557529"/>
                  </a:lnTo>
                  <a:lnTo>
                    <a:pt x="521080" y="558800"/>
                  </a:lnTo>
                  <a:lnTo>
                    <a:pt x="528574" y="558800"/>
                  </a:lnTo>
                  <a:lnTo>
                    <a:pt x="531622" y="557529"/>
                  </a:lnTo>
                  <a:lnTo>
                    <a:pt x="534288" y="554989"/>
                  </a:lnTo>
                  <a:lnTo>
                    <a:pt x="535939" y="551179"/>
                  </a:lnTo>
                  <a:lnTo>
                    <a:pt x="536320" y="548639"/>
                  </a:lnTo>
                  <a:lnTo>
                    <a:pt x="536320" y="476250"/>
                  </a:lnTo>
                  <a:lnTo>
                    <a:pt x="525272" y="433070"/>
                  </a:lnTo>
                  <a:lnTo>
                    <a:pt x="501650" y="406400"/>
                  </a:lnTo>
                  <a:lnTo>
                    <a:pt x="491998" y="398779"/>
                  </a:lnTo>
                  <a:lnTo>
                    <a:pt x="487679" y="396239"/>
                  </a:lnTo>
                  <a:lnTo>
                    <a:pt x="483869" y="393700"/>
                  </a:lnTo>
                  <a:lnTo>
                    <a:pt x="480440" y="392429"/>
                  </a:lnTo>
                  <a:lnTo>
                    <a:pt x="477774" y="391160"/>
                  </a:lnTo>
                  <a:lnTo>
                    <a:pt x="475868" y="389889"/>
                  </a:lnTo>
                  <a:lnTo>
                    <a:pt x="474725" y="389889"/>
                  </a:lnTo>
                  <a:lnTo>
                    <a:pt x="446121" y="379729"/>
                  </a:lnTo>
                  <a:close/>
                </a:path>
                <a:path w="536575" h="723900">
                  <a:moveTo>
                    <a:pt x="179855" y="379729"/>
                  </a:moveTo>
                  <a:lnTo>
                    <a:pt x="153924" y="379729"/>
                  </a:lnTo>
                  <a:lnTo>
                    <a:pt x="190626" y="447039"/>
                  </a:lnTo>
                  <a:lnTo>
                    <a:pt x="193166" y="450850"/>
                  </a:lnTo>
                  <a:lnTo>
                    <a:pt x="196595" y="453389"/>
                  </a:lnTo>
                  <a:lnTo>
                    <a:pt x="200405" y="455929"/>
                  </a:lnTo>
                  <a:lnTo>
                    <a:pt x="204342" y="457200"/>
                  </a:lnTo>
                  <a:lnTo>
                    <a:pt x="213105" y="457200"/>
                  </a:lnTo>
                  <a:lnTo>
                    <a:pt x="216534" y="455929"/>
                  </a:lnTo>
                  <a:lnTo>
                    <a:pt x="222630" y="453389"/>
                  </a:lnTo>
                  <a:lnTo>
                    <a:pt x="225678" y="450850"/>
                  </a:lnTo>
                  <a:lnTo>
                    <a:pt x="253618" y="450850"/>
                  </a:lnTo>
                  <a:lnTo>
                    <a:pt x="244728" y="438150"/>
                  </a:lnTo>
                  <a:lnTo>
                    <a:pt x="251102" y="434339"/>
                  </a:lnTo>
                  <a:lnTo>
                    <a:pt x="210057" y="434339"/>
                  </a:lnTo>
                  <a:lnTo>
                    <a:pt x="179855" y="379729"/>
                  </a:lnTo>
                  <a:close/>
                </a:path>
                <a:path w="536575" h="723900">
                  <a:moveTo>
                    <a:pt x="308990" y="424179"/>
                  </a:moveTo>
                  <a:lnTo>
                    <a:pt x="268097" y="424179"/>
                  </a:lnTo>
                  <a:lnTo>
                    <a:pt x="291464" y="438150"/>
                  </a:lnTo>
                  <a:lnTo>
                    <a:pt x="282575" y="450850"/>
                  </a:lnTo>
                  <a:lnTo>
                    <a:pt x="310514" y="450850"/>
                  </a:lnTo>
                  <a:lnTo>
                    <a:pt x="313562" y="453389"/>
                  </a:lnTo>
                  <a:lnTo>
                    <a:pt x="316610" y="454660"/>
                  </a:lnTo>
                  <a:lnTo>
                    <a:pt x="319785" y="455929"/>
                  </a:lnTo>
                  <a:lnTo>
                    <a:pt x="323087" y="457200"/>
                  </a:lnTo>
                  <a:lnTo>
                    <a:pt x="331850" y="457200"/>
                  </a:lnTo>
                  <a:lnTo>
                    <a:pt x="352492" y="434339"/>
                  </a:lnTo>
                  <a:lnTo>
                    <a:pt x="325500" y="434339"/>
                  </a:lnTo>
                  <a:lnTo>
                    <a:pt x="323595" y="433070"/>
                  </a:lnTo>
                  <a:lnTo>
                    <a:pt x="321182" y="431800"/>
                  </a:lnTo>
                  <a:lnTo>
                    <a:pt x="313562" y="426720"/>
                  </a:lnTo>
                  <a:lnTo>
                    <a:pt x="308990" y="424179"/>
                  </a:lnTo>
                  <a:close/>
                </a:path>
                <a:path w="536575" h="723900">
                  <a:moveTo>
                    <a:pt x="238802" y="360679"/>
                  </a:moveTo>
                  <a:lnTo>
                    <a:pt x="208787" y="360679"/>
                  </a:lnTo>
                  <a:lnTo>
                    <a:pt x="251205" y="408939"/>
                  </a:lnTo>
                  <a:lnTo>
                    <a:pt x="244855" y="412750"/>
                  </a:lnTo>
                  <a:lnTo>
                    <a:pt x="239013" y="416560"/>
                  </a:lnTo>
                  <a:lnTo>
                    <a:pt x="233044" y="420370"/>
                  </a:lnTo>
                  <a:lnTo>
                    <a:pt x="228091" y="424179"/>
                  </a:lnTo>
                  <a:lnTo>
                    <a:pt x="223138" y="426720"/>
                  </a:lnTo>
                  <a:lnTo>
                    <a:pt x="219201" y="429260"/>
                  </a:lnTo>
                  <a:lnTo>
                    <a:pt x="215773" y="431800"/>
                  </a:lnTo>
                  <a:lnTo>
                    <a:pt x="213105" y="433070"/>
                  </a:lnTo>
                  <a:lnTo>
                    <a:pt x="211200" y="434339"/>
                  </a:lnTo>
                  <a:lnTo>
                    <a:pt x="251102" y="434339"/>
                  </a:lnTo>
                  <a:lnTo>
                    <a:pt x="268097" y="424179"/>
                  </a:lnTo>
                  <a:lnTo>
                    <a:pt x="308990" y="424179"/>
                  </a:lnTo>
                  <a:lnTo>
                    <a:pt x="303656" y="420370"/>
                  </a:lnTo>
                  <a:lnTo>
                    <a:pt x="297814" y="416560"/>
                  </a:lnTo>
                  <a:lnTo>
                    <a:pt x="291464" y="412750"/>
                  </a:lnTo>
                  <a:lnTo>
                    <a:pt x="284987" y="408939"/>
                  </a:lnTo>
                  <a:lnTo>
                    <a:pt x="286130" y="406400"/>
                  </a:lnTo>
                  <a:lnTo>
                    <a:pt x="288798" y="403860"/>
                  </a:lnTo>
                  <a:lnTo>
                    <a:pt x="289432" y="403860"/>
                  </a:lnTo>
                  <a:lnTo>
                    <a:pt x="290194" y="402589"/>
                  </a:lnTo>
                  <a:lnTo>
                    <a:pt x="290575" y="402589"/>
                  </a:lnTo>
                  <a:lnTo>
                    <a:pt x="293242" y="398779"/>
                  </a:lnTo>
                  <a:lnTo>
                    <a:pt x="294766" y="397510"/>
                  </a:lnTo>
                  <a:lnTo>
                    <a:pt x="296036" y="396239"/>
                  </a:lnTo>
                  <a:lnTo>
                    <a:pt x="298322" y="393700"/>
                  </a:lnTo>
                  <a:lnTo>
                    <a:pt x="268097" y="393700"/>
                  </a:lnTo>
                  <a:lnTo>
                    <a:pt x="238802" y="360679"/>
                  </a:lnTo>
                  <a:close/>
                </a:path>
                <a:path w="536575" h="723900">
                  <a:moveTo>
                    <a:pt x="392488" y="360679"/>
                  </a:moveTo>
                  <a:lnTo>
                    <a:pt x="327278" y="360679"/>
                  </a:lnTo>
                  <a:lnTo>
                    <a:pt x="360552" y="372110"/>
                  </a:lnTo>
                  <a:lnTo>
                    <a:pt x="326262" y="434339"/>
                  </a:lnTo>
                  <a:lnTo>
                    <a:pt x="352492" y="434339"/>
                  </a:lnTo>
                  <a:lnTo>
                    <a:pt x="382269" y="379729"/>
                  </a:lnTo>
                  <a:lnTo>
                    <a:pt x="446121" y="379729"/>
                  </a:lnTo>
                  <a:lnTo>
                    <a:pt x="392488" y="360679"/>
                  </a:lnTo>
                  <a:close/>
                </a:path>
                <a:path w="536575" h="723900">
                  <a:moveTo>
                    <a:pt x="335279" y="323850"/>
                  </a:moveTo>
                  <a:lnTo>
                    <a:pt x="312038" y="323850"/>
                  </a:lnTo>
                  <a:lnTo>
                    <a:pt x="312038" y="344170"/>
                  </a:lnTo>
                  <a:lnTo>
                    <a:pt x="268097" y="393700"/>
                  </a:lnTo>
                  <a:lnTo>
                    <a:pt x="298322" y="393700"/>
                  </a:lnTo>
                  <a:lnTo>
                    <a:pt x="300608" y="391160"/>
                  </a:lnTo>
                  <a:lnTo>
                    <a:pt x="303656" y="387350"/>
                  </a:lnTo>
                  <a:lnTo>
                    <a:pt x="306958" y="383539"/>
                  </a:lnTo>
                  <a:lnTo>
                    <a:pt x="311150" y="379729"/>
                  </a:lnTo>
                  <a:lnTo>
                    <a:pt x="315594" y="373379"/>
                  </a:lnTo>
                  <a:lnTo>
                    <a:pt x="321182" y="368300"/>
                  </a:lnTo>
                  <a:lnTo>
                    <a:pt x="327278" y="360679"/>
                  </a:lnTo>
                  <a:lnTo>
                    <a:pt x="392488" y="360679"/>
                  </a:lnTo>
                  <a:lnTo>
                    <a:pt x="335279" y="340360"/>
                  </a:lnTo>
                  <a:lnTo>
                    <a:pt x="335279" y="323850"/>
                  </a:lnTo>
                  <a:close/>
                </a:path>
                <a:path w="536575" h="723900">
                  <a:moveTo>
                    <a:pt x="308567" y="325120"/>
                  </a:moveTo>
                  <a:lnTo>
                    <a:pt x="224154" y="325120"/>
                  </a:lnTo>
                  <a:lnTo>
                    <a:pt x="245999" y="330200"/>
                  </a:lnTo>
                  <a:lnTo>
                    <a:pt x="268224" y="332739"/>
                  </a:lnTo>
                  <a:lnTo>
                    <a:pt x="290702" y="330200"/>
                  </a:lnTo>
                  <a:lnTo>
                    <a:pt x="301625" y="327660"/>
                  </a:lnTo>
                  <a:lnTo>
                    <a:pt x="308567" y="325120"/>
                  </a:lnTo>
                  <a:close/>
                </a:path>
                <a:path w="536575" h="723900">
                  <a:moveTo>
                    <a:pt x="356711" y="127000"/>
                  </a:moveTo>
                  <a:lnTo>
                    <a:pt x="325374" y="127000"/>
                  </a:lnTo>
                  <a:lnTo>
                    <a:pt x="336550" y="138429"/>
                  </a:lnTo>
                  <a:lnTo>
                    <a:pt x="345185" y="146050"/>
                  </a:lnTo>
                  <a:lnTo>
                    <a:pt x="348233" y="149860"/>
                  </a:lnTo>
                  <a:lnTo>
                    <a:pt x="350900" y="152400"/>
                  </a:lnTo>
                  <a:lnTo>
                    <a:pt x="352805" y="154939"/>
                  </a:lnTo>
                  <a:lnTo>
                    <a:pt x="354329" y="156210"/>
                  </a:lnTo>
                  <a:lnTo>
                    <a:pt x="354329" y="232410"/>
                  </a:lnTo>
                  <a:lnTo>
                    <a:pt x="353567" y="242570"/>
                  </a:lnTo>
                  <a:lnTo>
                    <a:pt x="338835" y="278129"/>
                  </a:lnTo>
                  <a:lnTo>
                    <a:pt x="308609" y="302260"/>
                  </a:lnTo>
                  <a:lnTo>
                    <a:pt x="268224" y="311150"/>
                  </a:lnTo>
                  <a:lnTo>
                    <a:pt x="335279" y="311150"/>
                  </a:lnTo>
                  <a:lnTo>
                    <a:pt x="365632" y="278129"/>
                  </a:lnTo>
                  <a:lnTo>
                    <a:pt x="376681" y="246379"/>
                  </a:lnTo>
                  <a:lnTo>
                    <a:pt x="384682" y="245110"/>
                  </a:lnTo>
                  <a:lnTo>
                    <a:pt x="415543" y="224789"/>
                  </a:lnTo>
                  <a:lnTo>
                    <a:pt x="377698" y="224789"/>
                  </a:lnTo>
                  <a:lnTo>
                    <a:pt x="377698" y="176529"/>
                  </a:lnTo>
                  <a:lnTo>
                    <a:pt x="415543" y="176529"/>
                  </a:lnTo>
                  <a:lnTo>
                    <a:pt x="411352" y="171450"/>
                  </a:lnTo>
                  <a:lnTo>
                    <a:pt x="411352" y="157479"/>
                  </a:lnTo>
                  <a:lnTo>
                    <a:pt x="387984" y="157479"/>
                  </a:lnTo>
                  <a:lnTo>
                    <a:pt x="383031" y="156210"/>
                  </a:lnTo>
                  <a:lnTo>
                    <a:pt x="377698" y="156210"/>
                  </a:lnTo>
                  <a:lnTo>
                    <a:pt x="377698" y="153670"/>
                  </a:lnTo>
                  <a:lnTo>
                    <a:pt x="377443" y="152400"/>
                  </a:lnTo>
                  <a:lnTo>
                    <a:pt x="377443" y="151129"/>
                  </a:lnTo>
                  <a:lnTo>
                    <a:pt x="376935" y="149860"/>
                  </a:lnTo>
                  <a:lnTo>
                    <a:pt x="375792" y="146050"/>
                  </a:lnTo>
                  <a:lnTo>
                    <a:pt x="374395" y="144779"/>
                  </a:lnTo>
                  <a:lnTo>
                    <a:pt x="373125" y="143510"/>
                  </a:lnTo>
                  <a:lnTo>
                    <a:pt x="371220" y="140970"/>
                  </a:lnTo>
                  <a:lnTo>
                    <a:pt x="368680" y="138429"/>
                  </a:lnTo>
                  <a:lnTo>
                    <a:pt x="365632" y="135889"/>
                  </a:lnTo>
                  <a:lnTo>
                    <a:pt x="362203" y="132079"/>
                  </a:lnTo>
                  <a:lnTo>
                    <a:pt x="357885" y="128270"/>
                  </a:lnTo>
                  <a:lnTo>
                    <a:pt x="356711" y="127000"/>
                  </a:lnTo>
                  <a:close/>
                </a:path>
                <a:path w="536575" h="723900">
                  <a:moveTo>
                    <a:pt x="179577" y="177800"/>
                  </a:moveTo>
                  <a:lnTo>
                    <a:pt x="156209" y="177800"/>
                  </a:lnTo>
                  <a:lnTo>
                    <a:pt x="156209" y="224789"/>
                  </a:lnTo>
                  <a:lnTo>
                    <a:pt x="179577" y="224789"/>
                  </a:lnTo>
                  <a:lnTo>
                    <a:pt x="179577" y="177800"/>
                  </a:lnTo>
                  <a:close/>
                </a:path>
                <a:path w="536575" h="723900">
                  <a:moveTo>
                    <a:pt x="415543" y="176529"/>
                  </a:moveTo>
                  <a:lnTo>
                    <a:pt x="377698" y="176529"/>
                  </a:lnTo>
                  <a:lnTo>
                    <a:pt x="383031" y="177800"/>
                  </a:lnTo>
                  <a:lnTo>
                    <a:pt x="387984" y="180339"/>
                  </a:lnTo>
                  <a:lnTo>
                    <a:pt x="400176" y="200660"/>
                  </a:lnTo>
                  <a:lnTo>
                    <a:pt x="399541" y="205739"/>
                  </a:lnTo>
                  <a:lnTo>
                    <a:pt x="377698" y="224789"/>
                  </a:lnTo>
                  <a:lnTo>
                    <a:pt x="415543" y="224789"/>
                  </a:lnTo>
                  <a:lnTo>
                    <a:pt x="418973" y="219710"/>
                  </a:lnTo>
                  <a:lnTo>
                    <a:pt x="421258" y="213360"/>
                  </a:lnTo>
                  <a:lnTo>
                    <a:pt x="422909" y="207010"/>
                  </a:lnTo>
                  <a:lnTo>
                    <a:pt x="423544" y="200660"/>
                  </a:lnTo>
                  <a:lnTo>
                    <a:pt x="422909" y="194310"/>
                  </a:lnTo>
                  <a:lnTo>
                    <a:pt x="421639" y="187960"/>
                  </a:lnTo>
                  <a:lnTo>
                    <a:pt x="418973" y="181610"/>
                  </a:lnTo>
                  <a:lnTo>
                    <a:pt x="415543" y="176529"/>
                  </a:lnTo>
                  <a:close/>
                </a:path>
                <a:path w="536575" h="723900">
                  <a:moveTo>
                    <a:pt x="213359" y="162560"/>
                  </a:moveTo>
                  <a:lnTo>
                    <a:pt x="179577" y="162560"/>
                  </a:lnTo>
                  <a:lnTo>
                    <a:pt x="196595" y="163829"/>
                  </a:lnTo>
                  <a:lnTo>
                    <a:pt x="213359" y="162560"/>
                  </a:lnTo>
                  <a:close/>
                </a:path>
                <a:path w="536575" h="723900">
                  <a:moveTo>
                    <a:pt x="328167" y="105410"/>
                  </a:moveTo>
                  <a:lnTo>
                    <a:pt x="323595" y="105410"/>
                  </a:lnTo>
                  <a:lnTo>
                    <a:pt x="318897" y="106679"/>
                  </a:lnTo>
                  <a:lnTo>
                    <a:pt x="314451" y="107950"/>
                  </a:lnTo>
                  <a:lnTo>
                    <a:pt x="300481" y="116839"/>
                  </a:lnTo>
                  <a:lnTo>
                    <a:pt x="286130" y="123189"/>
                  </a:lnTo>
                  <a:lnTo>
                    <a:pt x="256158" y="133350"/>
                  </a:lnTo>
                  <a:lnTo>
                    <a:pt x="240664" y="137160"/>
                  </a:lnTo>
                  <a:lnTo>
                    <a:pt x="209295" y="142239"/>
                  </a:lnTo>
                  <a:lnTo>
                    <a:pt x="173608" y="142239"/>
                  </a:lnTo>
                  <a:lnTo>
                    <a:pt x="169036" y="143510"/>
                  </a:lnTo>
                  <a:lnTo>
                    <a:pt x="164845" y="146050"/>
                  </a:lnTo>
                  <a:lnTo>
                    <a:pt x="161162" y="148589"/>
                  </a:lnTo>
                  <a:lnTo>
                    <a:pt x="158495" y="151129"/>
                  </a:lnTo>
                  <a:lnTo>
                    <a:pt x="156972" y="156210"/>
                  </a:lnTo>
                  <a:lnTo>
                    <a:pt x="151129" y="157479"/>
                  </a:lnTo>
                  <a:lnTo>
                    <a:pt x="145795" y="158750"/>
                  </a:lnTo>
                  <a:lnTo>
                    <a:pt x="238601" y="158750"/>
                  </a:lnTo>
                  <a:lnTo>
                    <a:pt x="279653" y="148589"/>
                  </a:lnTo>
                  <a:lnTo>
                    <a:pt x="325374" y="127000"/>
                  </a:lnTo>
                  <a:lnTo>
                    <a:pt x="356711" y="127000"/>
                  </a:lnTo>
                  <a:lnTo>
                    <a:pt x="353186" y="123189"/>
                  </a:lnTo>
                  <a:lnTo>
                    <a:pt x="347217" y="118110"/>
                  </a:lnTo>
                  <a:lnTo>
                    <a:pt x="340994" y="111760"/>
                  </a:lnTo>
                  <a:lnTo>
                    <a:pt x="337184" y="107950"/>
                  </a:lnTo>
                  <a:lnTo>
                    <a:pt x="328167" y="105410"/>
                  </a:lnTo>
                  <a:close/>
                </a:path>
                <a:path w="536575" h="723900">
                  <a:moveTo>
                    <a:pt x="345414" y="21589"/>
                  </a:moveTo>
                  <a:lnTo>
                    <a:pt x="266953" y="21589"/>
                  </a:lnTo>
                  <a:lnTo>
                    <a:pt x="292988" y="24129"/>
                  </a:lnTo>
                  <a:lnTo>
                    <a:pt x="305180" y="27939"/>
                  </a:lnTo>
                  <a:lnTo>
                    <a:pt x="347979" y="50800"/>
                  </a:lnTo>
                  <a:lnTo>
                    <a:pt x="377443" y="86360"/>
                  </a:lnTo>
                  <a:lnTo>
                    <a:pt x="387984" y="132079"/>
                  </a:lnTo>
                  <a:lnTo>
                    <a:pt x="387984" y="157479"/>
                  </a:lnTo>
                  <a:lnTo>
                    <a:pt x="411352" y="157479"/>
                  </a:lnTo>
                  <a:lnTo>
                    <a:pt x="411352" y="132079"/>
                  </a:lnTo>
                  <a:lnTo>
                    <a:pt x="410717" y="119379"/>
                  </a:lnTo>
                  <a:lnTo>
                    <a:pt x="400176" y="81279"/>
                  </a:lnTo>
                  <a:lnTo>
                    <a:pt x="378459" y="48260"/>
                  </a:lnTo>
                  <a:lnTo>
                    <a:pt x="347852" y="22860"/>
                  </a:lnTo>
                  <a:lnTo>
                    <a:pt x="345414" y="21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928110" y="3728465"/>
              <a:ext cx="384175" cy="798830"/>
            </a:xfrm>
            <a:custGeom>
              <a:avLst/>
              <a:gdLst/>
              <a:ahLst/>
              <a:cxnLst/>
              <a:rect l="l" t="t" r="r" b="b"/>
              <a:pathLst>
                <a:path w="384175" h="798829">
                  <a:moveTo>
                    <a:pt x="70103" y="122681"/>
                  </a:moveTo>
                  <a:lnTo>
                    <a:pt x="79688" y="74902"/>
                  </a:lnTo>
                  <a:lnTo>
                    <a:pt x="105822" y="35909"/>
                  </a:lnTo>
                  <a:lnTo>
                    <a:pt x="144577" y="9632"/>
                  </a:lnTo>
                  <a:lnTo>
                    <a:pt x="192024" y="0"/>
                  </a:lnTo>
                  <a:lnTo>
                    <a:pt x="239470" y="9632"/>
                  </a:lnTo>
                  <a:lnTo>
                    <a:pt x="278225" y="35909"/>
                  </a:lnTo>
                  <a:lnTo>
                    <a:pt x="304359" y="74902"/>
                  </a:lnTo>
                  <a:lnTo>
                    <a:pt x="313943" y="122681"/>
                  </a:lnTo>
                  <a:lnTo>
                    <a:pt x="304359" y="170461"/>
                  </a:lnTo>
                  <a:lnTo>
                    <a:pt x="278225" y="209454"/>
                  </a:lnTo>
                  <a:lnTo>
                    <a:pt x="239470" y="235731"/>
                  </a:lnTo>
                  <a:lnTo>
                    <a:pt x="192024" y="245363"/>
                  </a:lnTo>
                  <a:lnTo>
                    <a:pt x="144577" y="235731"/>
                  </a:lnTo>
                  <a:lnTo>
                    <a:pt x="105822" y="209454"/>
                  </a:lnTo>
                  <a:lnTo>
                    <a:pt x="79688" y="170461"/>
                  </a:lnTo>
                  <a:lnTo>
                    <a:pt x="70103" y="122681"/>
                  </a:lnTo>
                  <a:close/>
                </a:path>
                <a:path w="384175" h="798829">
                  <a:moveTo>
                    <a:pt x="384048" y="313943"/>
                  </a:moveTo>
                  <a:lnTo>
                    <a:pt x="162020" y="313943"/>
                  </a:lnTo>
                  <a:lnTo>
                    <a:pt x="48005" y="313943"/>
                  </a:lnTo>
                  <a:lnTo>
                    <a:pt x="6000" y="313943"/>
                  </a:lnTo>
                  <a:lnTo>
                    <a:pt x="0" y="313943"/>
                  </a:lnTo>
                  <a:lnTo>
                    <a:pt x="4807" y="378839"/>
                  </a:lnTo>
                  <a:lnTo>
                    <a:pt x="18099" y="435092"/>
                  </a:lnTo>
                  <a:lnTo>
                    <a:pt x="38179" y="482695"/>
                  </a:lnTo>
                  <a:lnTo>
                    <a:pt x="63349" y="521640"/>
                  </a:lnTo>
                  <a:lnTo>
                    <a:pt x="91913" y="551922"/>
                  </a:lnTo>
                  <a:lnTo>
                    <a:pt x="122174" y="573531"/>
                  </a:lnTo>
                  <a:lnTo>
                    <a:pt x="122174" y="703635"/>
                  </a:lnTo>
                  <a:lnTo>
                    <a:pt x="122174" y="770445"/>
                  </a:lnTo>
                  <a:lnTo>
                    <a:pt x="122174" y="795059"/>
                  </a:lnTo>
                  <a:lnTo>
                    <a:pt x="122174" y="798575"/>
                  </a:lnTo>
                  <a:lnTo>
                    <a:pt x="202938" y="798575"/>
                  </a:lnTo>
                  <a:lnTo>
                    <a:pt x="244411" y="798575"/>
                  </a:lnTo>
                  <a:lnTo>
                    <a:pt x="259691" y="798575"/>
                  </a:lnTo>
                  <a:lnTo>
                    <a:pt x="261874" y="798575"/>
                  </a:lnTo>
                  <a:lnTo>
                    <a:pt x="261874" y="668472"/>
                  </a:lnTo>
                  <a:lnTo>
                    <a:pt x="261874" y="601662"/>
                  </a:lnTo>
                  <a:lnTo>
                    <a:pt x="261874" y="577048"/>
                  </a:lnTo>
                  <a:lnTo>
                    <a:pt x="261874" y="573531"/>
                  </a:lnTo>
                  <a:lnTo>
                    <a:pt x="292134" y="551922"/>
                  </a:lnTo>
                  <a:lnTo>
                    <a:pt x="320698" y="521640"/>
                  </a:lnTo>
                  <a:lnTo>
                    <a:pt x="345868" y="482695"/>
                  </a:lnTo>
                  <a:lnTo>
                    <a:pt x="365948" y="435092"/>
                  </a:lnTo>
                  <a:lnTo>
                    <a:pt x="379240" y="378839"/>
                  </a:lnTo>
                  <a:lnTo>
                    <a:pt x="384048" y="313943"/>
                  </a:lnTo>
                  <a:close/>
                </a:path>
                <a:path w="384175" h="798829">
                  <a:moveTo>
                    <a:pt x="208406" y="313943"/>
                  </a:moveTo>
                  <a:lnTo>
                    <a:pt x="170941" y="313943"/>
                  </a:lnTo>
                  <a:lnTo>
                    <a:pt x="156972" y="522350"/>
                  </a:lnTo>
                  <a:lnTo>
                    <a:pt x="189737" y="554735"/>
                  </a:lnTo>
                  <a:lnTo>
                    <a:pt x="227075" y="522350"/>
                  </a:lnTo>
                  <a:lnTo>
                    <a:pt x="208406" y="3139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229100" y="1984247"/>
              <a:ext cx="4372610" cy="3926204"/>
            </a:xfrm>
            <a:custGeom>
              <a:avLst/>
              <a:gdLst/>
              <a:ahLst/>
              <a:cxnLst/>
              <a:rect l="l" t="t" r="r" b="b"/>
              <a:pathLst>
                <a:path w="4372609" h="3926204">
                  <a:moveTo>
                    <a:pt x="323088" y="385445"/>
                  </a:moveTo>
                  <a:lnTo>
                    <a:pt x="310515" y="373380"/>
                  </a:lnTo>
                  <a:lnTo>
                    <a:pt x="285369" y="373380"/>
                  </a:lnTo>
                  <a:lnTo>
                    <a:pt x="272796" y="385445"/>
                  </a:lnTo>
                  <a:lnTo>
                    <a:pt x="273685" y="389382"/>
                  </a:lnTo>
                  <a:lnTo>
                    <a:pt x="275336" y="392811"/>
                  </a:lnTo>
                  <a:lnTo>
                    <a:pt x="278130" y="395478"/>
                  </a:lnTo>
                  <a:lnTo>
                    <a:pt x="281559" y="397129"/>
                  </a:lnTo>
                  <a:lnTo>
                    <a:pt x="285369" y="397764"/>
                  </a:lnTo>
                  <a:lnTo>
                    <a:pt x="310515" y="397764"/>
                  </a:lnTo>
                  <a:lnTo>
                    <a:pt x="323088" y="385445"/>
                  </a:lnTo>
                  <a:close/>
                </a:path>
                <a:path w="4372609" h="3926204">
                  <a:moveTo>
                    <a:pt x="371856" y="311023"/>
                  </a:moveTo>
                  <a:lnTo>
                    <a:pt x="359410" y="298704"/>
                  </a:lnTo>
                  <a:lnTo>
                    <a:pt x="285242" y="298704"/>
                  </a:lnTo>
                  <a:lnTo>
                    <a:pt x="272796" y="311023"/>
                  </a:lnTo>
                  <a:lnTo>
                    <a:pt x="273685" y="314706"/>
                  </a:lnTo>
                  <a:lnTo>
                    <a:pt x="275336" y="318262"/>
                  </a:lnTo>
                  <a:lnTo>
                    <a:pt x="278003" y="320802"/>
                  </a:lnTo>
                  <a:lnTo>
                    <a:pt x="281432" y="322707"/>
                  </a:lnTo>
                  <a:lnTo>
                    <a:pt x="285242" y="323088"/>
                  </a:lnTo>
                  <a:lnTo>
                    <a:pt x="359410" y="323088"/>
                  </a:lnTo>
                  <a:lnTo>
                    <a:pt x="371856" y="311023"/>
                  </a:lnTo>
                  <a:close/>
                </a:path>
                <a:path w="4372609" h="3926204">
                  <a:moveTo>
                    <a:pt x="396240" y="608203"/>
                  </a:moveTo>
                  <a:lnTo>
                    <a:pt x="384175" y="595884"/>
                  </a:lnTo>
                  <a:lnTo>
                    <a:pt x="285242" y="595884"/>
                  </a:lnTo>
                  <a:lnTo>
                    <a:pt x="272796" y="608203"/>
                  </a:lnTo>
                  <a:lnTo>
                    <a:pt x="273685" y="611886"/>
                  </a:lnTo>
                  <a:lnTo>
                    <a:pt x="275336" y="615315"/>
                  </a:lnTo>
                  <a:lnTo>
                    <a:pt x="278003" y="617982"/>
                  </a:lnTo>
                  <a:lnTo>
                    <a:pt x="281432" y="619633"/>
                  </a:lnTo>
                  <a:lnTo>
                    <a:pt x="285242" y="620268"/>
                  </a:lnTo>
                  <a:lnTo>
                    <a:pt x="384175" y="620268"/>
                  </a:lnTo>
                  <a:lnTo>
                    <a:pt x="396240" y="608203"/>
                  </a:lnTo>
                  <a:close/>
                </a:path>
                <a:path w="4372609" h="3926204">
                  <a:moveTo>
                    <a:pt x="396240" y="533400"/>
                  </a:moveTo>
                  <a:lnTo>
                    <a:pt x="384175" y="521208"/>
                  </a:lnTo>
                  <a:lnTo>
                    <a:pt x="285242" y="521208"/>
                  </a:lnTo>
                  <a:lnTo>
                    <a:pt x="272796" y="533400"/>
                  </a:lnTo>
                  <a:lnTo>
                    <a:pt x="273685" y="537083"/>
                  </a:lnTo>
                  <a:lnTo>
                    <a:pt x="275336" y="540385"/>
                  </a:lnTo>
                  <a:lnTo>
                    <a:pt x="278003" y="543052"/>
                  </a:lnTo>
                  <a:lnTo>
                    <a:pt x="281432" y="544703"/>
                  </a:lnTo>
                  <a:lnTo>
                    <a:pt x="285242" y="545592"/>
                  </a:lnTo>
                  <a:lnTo>
                    <a:pt x="384175" y="545592"/>
                  </a:lnTo>
                  <a:lnTo>
                    <a:pt x="396240" y="533400"/>
                  </a:lnTo>
                  <a:close/>
                </a:path>
                <a:path w="4372609" h="3926204">
                  <a:moveTo>
                    <a:pt x="396240" y="459486"/>
                  </a:moveTo>
                  <a:lnTo>
                    <a:pt x="384175" y="446532"/>
                  </a:lnTo>
                  <a:lnTo>
                    <a:pt x="285242" y="446532"/>
                  </a:lnTo>
                  <a:lnTo>
                    <a:pt x="272796" y="459486"/>
                  </a:lnTo>
                  <a:lnTo>
                    <a:pt x="273685" y="463677"/>
                  </a:lnTo>
                  <a:lnTo>
                    <a:pt x="275336" y="467233"/>
                  </a:lnTo>
                  <a:lnTo>
                    <a:pt x="278003" y="470027"/>
                  </a:lnTo>
                  <a:lnTo>
                    <a:pt x="281432" y="471805"/>
                  </a:lnTo>
                  <a:lnTo>
                    <a:pt x="285242" y="472440"/>
                  </a:lnTo>
                  <a:lnTo>
                    <a:pt x="384175" y="472440"/>
                  </a:lnTo>
                  <a:lnTo>
                    <a:pt x="396240" y="459486"/>
                  </a:lnTo>
                  <a:close/>
                </a:path>
                <a:path w="4372609" h="3926204">
                  <a:moveTo>
                    <a:pt x="422148" y="236220"/>
                  </a:moveTo>
                  <a:lnTo>
                    <a:pt x="409575" y="224028"/>
                  </a:lnTo>
                  <a:lnTo>
                    <a:pt x="285369" y="224028"/>
                  </a:lnTo>
                  <a:lnTo>
                    <a:pt x="272796" y="236220"/>
                  </a:lnTo>
                  <a:lnTo>
                    <a:pt x="273685" y="240157"/>
                  </a:lnTo>
                  <a:lnTo>
                    <a:pt x="275336" y="243586"/>
                  </a:lnTo>
                  <a:lnTo>
                    <a:pt x="278130" y="246253"/>
                  </a:lnTo>
                  <a:lnTo>
                    <a:pt x="281432" y="248031"/>
                  </a:lnTo>
                  <a:lnTo>
                    <a:pt x="285369" y="248412"/>
                  </a:lnTo>
                  <a:lnTo>
                    <a:pt x="409575" y="248412"/>
                  </a:lnTo>
                  <a:lnTo>
                    <a:pt x="422148" y="236220"/>
                  </a:lnTo>
                  <a:close/>
                </a:path>
                <a:path w="4372609" h="3926204">
                  <a:moveTo>
                    <a:pt x="470916" y="533400"/>
                  </a:moveTo>
                  <a:lnTo>
                    <a:pt x="458597" y="521208"/>
                  </a:lnTo>
                  <a:lnTo>
                    <a:pt x="434467" y="521208"/>
                  </a:lnTo>
                  <a:lnTo>
                    <a:pt x="422148" y="533400"/>
                  </a:lnTo>
                  <a:lnTo>
                    <a:pt x="422783" y="537083"/>
                  </a:lnTo>
                  <a:lnTo>
                    <a:pt x="424688" y="540385"/>
                  </a:lnTo>
                  <a:lnTo>
                    <a:pt x="427101" y="543052"/>
                  </a:lnTo>
                  <a:lnTo>
                    <a:pt x="430657" y="544703"/>
                  </a:lnTo>
                  <a:lnTo>
                    <a:pt x="434467" y="545592"/>
                  </a:lnTo>
                  <a:lnTo>
                    <a:pt x="458597" y="545592"/>
                  </a:lnTo>
                  <a:lnTo>
                    <a:pt x="470916" y="533400"/>
                  </a:lnTo>
                  <a:close/>
                </a:path>
                <a:path w="4372609" h="3926204">
                  <a:moveTo>
                    <a:pt x="496824" y="385445"/>
                  </a:moveTo>
                  <a:lnTo>
                    <a:pt x="484251" y="373380"/>
                  </a:lnTo>
                  <a:lnTo>
                    <a:pt x="360045" y="373380"/>
                  </a:lnTo>
                  <a:lnTo>
                    <a:pt x="347472" y="385445"/>
                  </a:lnTo>
                  <a:lnTo>
                    <a:pt x="347853" y="389382"/>
                  </a:lnTo>
                  <a:lnTo>
                    <a:pt x="350012" y="392811"/>
                  </a:lnTo>
                  <a:lnTo>
                    <a:pt x="352806" y="395478"/>
                  </a:lnTo>
                  <a:lnTo>
                    <a:pt x="356108" y="397129"/>
                  </a:lnTo>
                  <a:lnTo>
                    <a:pt x="360045" y="397764"/>
                  </a:lnTo>
                  <a:lnTo>
                    <a:pt x="484251" y="397764"/>
                  </a:lnTo>
                  <a:lnTo>
                    <a:pt x="496824" y="385445"/>
                  </a:lnTo>
                  <a:close/>
                </a:path>
                <a:path w="4372609" h="3926204">
                  <a:moveTo>
                    <a:pt x="521208" y="459486"/>
                  </a:moveTo>
                  <a:lnTo>
                    <a:pt x="509016" y="446532"/>
                  </a:lnTo>
                  <a:lnTo>
                    <a:pt x="434594" y="446532"/>
                  </a:lnTo>
                  <a:lnTo>
                    <a:pt x="422148" y="459486"/>
                  </a:lnTo>
                  <a:lnTo>
                    <a:pt x="422783" y="463677"/>
                  </a:lnTo>
                  <a:lnTo>
                    <a:pt x="424688" y="467233"/>
                  </a:lnTo>
                  <a:lnTo>
                    <a:pt x="427228" y="470027"/>
                  </a:lnTo>
                  <a:lnTo>
                    <a:pt x="430784" y="471805"/>
                  </a:lnTo>
                  <a:lnTo>
                    <a:pt x="434594" y="472440"/>
                  </a:lnTo>
                  <a:lnTo>
                    <a:pt x="509016" y="472440"/>
                  </a:lnTo>
                  <a:lnTo>
                    <a:pt x="521208" y="459486"/>
                  </a:lnTo>
                  <a:close/>
                </a:path>
                <a:path w="4372609" h="3926204">
                  <a:moveTo>
                    <a:pt x="521208" y="311023"/>
                  </a:moveTo>
                  <a:lnTo>
                    <a:pt x="508889" y="298704"/>
                  </a:lnTo>
                  <a:lnTo>
                    <a:pt x="408813" y="298704"/>
                  </a:lnTo>
                  <a:lnTo>
                    <a:pt x="396240" y="311023"/>
                  </a:lnTo>
                  <a:lnTo>
                    <a:pt x="397129" y="314706"/>
                  </a:lnTo>
                  <a:lnTo>
                    <a:pt x="398780" y="318262"/>
                  </a:lnTo>
                  <a:lnTo>
                    <a:pt x="401574" y="320802"/>
                  </a:lnTo>
                  <a:lnTo>
                    <a:pt x="405003" y="322707"/>
                  </a:lnTo>
                  <a:lnTo>
                    <a:pt x="408813" y="323088"/>
                  </a:lnTo>
                  <a:lnTo>
                    <a:pt x="508889" y="323088"/>
                  </a:lnTo>
                  <a:lnTo>
                    <a:pt x="521208" y="311023"/>
                  </a:lnTo>
                  <a:close/>
                </a:path>
                <a:path w="4372609" h="3926204">
                  <a:moveTo>
                    <a:pt x="595884" y="136652"/>
                  </a:moveTo>
                  <a:lnTo>
                    <a:pt x="468122" y="3556"/>
                  </a:lnTo>
                  <a:lnTo>
                    <a:pt x="459232" y="0"/>
                  </a:lnTo>
                  <a:lnTo>
                    <a:pt x="62103" y="0"/>
                  </a:lnTo>
                  <a:lnTo>
                    <a:pt x="21590" y="15494"/>
                  </a:lnTo>
                  <a:lnTo>
                    <a:pt x="635" y="52959"/>
                  </a:lnTo>
                  <a:lnTo>
                    <a:pt x="0" y="62103"/>
                  </a:lnTo>
                  <a:lnTo>
                    <a:pt x="0" y="683133"/>
                  </a:lnTo>
                  <a:lnTo>
                    <a:pt x="15494" y="724027"/>
                  </a:lnTo>
                  <a:lnTo>
                    <a:pt x="52959" y="744601"/>
                  </a:lnTo>
                  <a:lnTo>
                    <a:pt x="62103" y="745236"/>
                  </a:lnTo>
                  <a:lnTo>
                    <a:pt x="385064" y="745236"/>
                  </a:lnTo>
                  <a:lnTo>
                    <a:pt x="62103" y="720471"/>
                  </a:lnTo>
                  <a:lnTo>
                    <a:pt x="55499" y="719963"/>
                  </a:lnTo>
                  <a:lnTo>
                    <a:pt x="25654" y="689737"/>
                  </a:lnTo>
                  <a:lnTo>
                    <a:pt x="25019" y="683133"/>
                  </a:lnTo>
                  <a:lnTo>
                    <a:pt x="25019" y="62103"/>
                  </a:lnTo>
                  <a:lnTo>
                    <a:pt x="49149" y="27178"/>
                  </a:lnTo>
                  <a:lnTo>
                    <a:pt x="62103" y="25019"/>
                  </a:lnTo>
                  <a:lnTo>
                    <a:pt x="454406" y="25019"/>
                  </a:lnTo>
                  <a:lnTo>
                    <a:pt x="574929" y="145542"/>
                  </a:lnTo>
                  <a:lnTo>
                    <a:pt x="577723" y="147447"/>
                  </a:lnTo>
                  <a:lnTo>
                    <a:pt x="580390" y="148717"/>
                  </a:lnTo>
                  <a:lnTo>
                    <a:pt x="583565" y="149225"/>
                  </a:lnTo>
                  <a:lnTo>
                    <a:pt x="586740" y="148717"/>
                  </a:lnTo>
                  <a:lnTo>
                    <a:pt x="589788" y="147447"/>
                  </a:lnTo>
                  <a:lnTo>
                    <a:pt x="592328" y="145542"/>
                  </a:lnTo>
                  <a:lnTo>
                    <a:pt x="594360" y="142875"/>
                  </a:lnTo>
                  <a:lnTo>
                    <a:pt x="595630" y="139827"/>
                  </a:lnTo>
                  <a:lnTo>
                    <a:pt x="595884" y="136652"/>
                  </a:lnTo>
                  <a:close/>
                </a:path>
                <a:path w="4372609" h="3926204">
                  <a:moveTo>
                    <a:pt x="644652" y="186309"/>
                  </a:moveTo>
                  <a:lnTo>
                    <a:pt x="632333" y="174117"/>
                  </a:lnTo>
                  <a:lnTo>
                    <a:pt x="508508" y="174117"/>
                  </a:lnTo>
                  <a:lnTo>
                    <a:pt x="501777" y="173482"/>
                  </a:lnTo>
                  <a:lnTo>
                    <a:pt x="471678" y="143637"/>
                  </a:lnTo>
                  <a:lnTo>
                    <a:pt x="471043" y="136906"/>
                  </a:lnTo>
                  <a:lnTo>
                    <a:pt x="471043" y="74930"/>
                  </a:lnTo>
                  <a:lnTo>
                    <a:pt x="470408" y="71120"/>
                  </a:lnTo>
                  <a:lnTo>
                    <a:pt x="468884" y="67818"/>
                  </a:lnTo>
                  <a:lnTo>
                    <a:pt x="466217" y="65024"/>
                  </a:lnTo>
                  <a:lnTo>
                    <a:pt x="462788" y="63119"/>
                  </a:lnTo>
                  <a:lnTo>
                    <a:pt x="458597" y="62484"/>
                  </a:lnTo>
                  <a:lnTo>
                    <a:pt x="454787" y="63119"/>
                  </a:lnTo>
                  <a:lnTo>
                    <a:pt x="451358" y="65024"/>
                  </a:lnTo>
                  <a:lnTo>
                    <a:pt x="448691" y="67818"/>
                  </a:lnTo>
                  <a:lnTo>
                    <a:pt x="446913" y="71120"/>
                  </a:lnTo>
                  <a:lnTo>
                    <a:pt x="446532" y="74930"/>
                  </a:lnTo>
                  <a:lnTo>
                    <a:pt x="446532" y="136906"/>
                  </a:lnTo>
                  <a:lnTo>
                    <a:pt x="461518" y="177419"/>
                  </a:lnTo>
                  <a:lnTo>
                    <a:pt x="499237" y="198120"/>
                  </a:lnTo>
                  <a:lnTo>
                    <a:pt x="508508" y="198755"/>
                  </a:lnTo>
                  <a:lnTo>
                    <a:pt x="619887" y="198755"/>
                  </a:lnTo>
                  <a:lnTo>
                    <a:pt x="619887" y="434213"/>
                  </a:lnTo>
                  <a:lnTo>
                    <a:pt x="632333" y="446532"/>
                  </a:lnTo>
                  <a:lnTo>
                    <a:pt x="636143" y="446151"/>
                  </a:lnTo>
                  <a:lnTo>
                    <a:pt x="639572" y="444246"/>
                  </a:lnTo>
                  <a:lnTo>
                    <a:pt x="642366" y="441706"/>
                  </a:lnTo>
                  <a:lnTo>
                    <a:pt x="644017" y="438277"/>
                  </a:lnTo>
                  <a:lnTo>
                    <a:pt x="644652" y="434213"/>
                  </a:lnTo>
                  <a:lnTo>
                    <a:pt x="644652" y="186309"/>
                  </a:lnTo>
                  <a:close/>
                </a:path>
                <a:path w="4372609" h="3926204">
                  <a:moveTo>
                    <a:pt x="694944" y="545084"/>
                  </a:moveTo>
                  <a:lnTo>
                    <a:pt x="670052" y="501611"/>
                  </a:lnTo>
                  <a:lnTo>
                    <a:pt x="670052" y="542798"/>
                  </a:lnTo>
                  <a:lnTo>
                    <a:pt x="670052" y="547624"/>
                  </a:lnTo>
                  <a:lnTo>
                    <a:pt x="668782" y="552323"/>
                  </a:lnTo>
                  <a:lnTo>
                    <a:pt x="666242" y="557022"/>
                  </a:lnTo>
                  <a:lnTo>
                    <a:pt x="662559" y="561213"/>
                  </a:lnTo>
                  <a:lnTo>
                    <a:pt x="646557" y="577342"/>
                  </a:lnTo>
                  <a:lnTo>
                    <a:pt x="644385" y="575183"/>
                  </a:lnTo>
                  <a:lnTo>
                    <a:pt x="628904" y="559739"/>
                  </a:lnTo>
                  <a:lnTo>
                    <a:pt x="628904" y="594995"/>
                  </a:lnTo>
                  <a:lnTo>
                    <a:pt x="521335" y="702818"/>
                  </a:lnTo>
                  <a:lnTo>
                    <a:pt x="503809" y="685292"/>
                  </a:lnTo>
                  <a:lnTo>
                    <a:pt x="503809" y="720471"/>
                  </a:lnTo>
                  <a:lnTo>
                    <a:pt x="447040" y="720471"/>
                  </a:lnTo>
                  <a:lnTo>
                    <a:pt x="447040" y="663448"/>
                  </a:lnTo>
                  <a:lnTo>
                    <a:pt x="503809" y="720471"/>
                  </a:lnTo>
                  <a:lnTo>
                    <a:pt x="503809" y="685292"/>
                  </a:lnTo>
                  <a:lnTo>
                    <a:pt x="501650" y="683133"/>
                  </a:lnTo>
                  <a:lnTo>
                    <a:pt x="519252" y="665480"/>
                  </a:lnTo>
                  <a:lnTo>
                    <a:pt x="609346" y="575183"/>
                  </a:lnTo>
                  <a:lnTo>
                    <a:pt x="628904" y="594995"/>
                  </a:lnTo>
                  <a:lnTo>
                    <a:pt x="628904" y="559739"/>
                  </a:lnTo>
                  <a:lnTo>
                    <a:pt x="607098" y="537972"/>
                  </a:lnTo>
                  <a:lnTo>
                    <a:pt x="591693" y="522605"/>
                  </a:lnTo>
                  <a:lnTo>
                    <a:pt x="591693" y="557657"/>
                  </a:lnTo>
                  <a:lnTo>
                    <a:pt x="484124" y="665480"/>
                  </a:lnTo>
                  <a:lnTo>
                    <a:pt x="482092" y="663448"/>
                  </a:lnTo>
                  <a:lnTo>
                    <a:pt x="464439" y="645795"/>
                  </a:lnTo>
                  <a:lnTo>
                    <a:pt x="572135" y="537972"/>
                  </a:lnTo>
                  <a:lnTo>
                    <a:pt x="591693" y="557657"/>
                  </a:lnTo>
                  <a:lnTo>
                    <a:pt x="591693" y="522605"/>
                  </a:lnTo>
                  <a:lnTo>
                    <a:pt x="589661" y="520573"/>
                  </a:lnTo>
                  <a:lnTo>
                    <a:pt x="605663" y="504444"/>
                  </a:lnTo>
                  <a:lnTo>
                    <a:pt x="610108" y="500888"/>
                  </a:lnTo>
                  <a:lnTo>
                    <a:pt x="614553" y="498348"/>
                  </a:lnTo>
                  <a:lnTo>
                    <a:pt x="619252" y="497078"/>
                  </a:lnTo>
                  <a:lnTo>
                    <a:pt x="624078" y="497078"/>
                  </a:lnTo>
                  <a:lnTo>
                    <a:pt x="662559" y="529209"/>
                  </a:lnTo>
                  <a:lnTo>
                    <a:pt x="670052" y="542798"/>
                  </a:lnTo>
                  <a:lnTo>
                    <a:pt x="670052" y="501611"/>
                  </a:lnTo>
                  <a:lnTo>
                    <a:pt x="665543" y="497078"/>
                  </a:lnTo>
                  <a:lnTo>
                    <a:pt x="655193" y="486664"/>
                  </a:lnTo>
                  <a:lnTo>
                    <a:pt x="649224" y="481711"/>
                  </a:lnTo>
                  <a:lnTo>
                    <a:pt x="642874" y="477520"/>
                  </a:lnTo>
                  <a:lnTo>
                    <a:pt x="636143" y="474726"/>
                  </a:lnTo>
                  <a:lnTo>
                    <a:pt x="628777" y="473075"/>
                  </a:lnTo>
                  <a:lnTo>
                    <a:pt x="621792" y="472440"/>
                  </a:lnTo>
                  <a:lnTo>
                    <a:pt x="614553" y="473075"/>
                  </a:lnTo>
                  <a:lnTo>
                    <a:pt x="425704" y="649605"/>
                  </a:lnTo>
                  <a:lnTo>
                    <a:pt x="422148" y="658368"/>
                  </a:lnTo>
                  <a:lnTo>
                    <a:pt x="422148" y="732917"/>
                  </a:lnTo>
                  <a:lnTo>
                    <a:pt x="434594" y="745236"/>
                  </a:lnTo>
                  <a:lnTo>
                    <a:pt x="509016" y="745236"/>
                  </a:lnTo>
                  <a:lnTo>
                    <a:pt x="512191" y="744855"/>
                  </a:lnTo>
                  <a:lnTo>
                    <a:pt x="515239" y="743712"/>
                  </a:lnTo>
                  <a:lnTo>
                    <a:pt x="517525" y="741680"/>
                  </a:lnTo>
                  <a:lnTo>
                    <a:pt x="538695" y="720471"/>
                  </a:lnTo>
                  <a:lnTo>
                    <a:pt x="556323" y="702818"/>
                  </a:lnTo>
                  <a:lnTo>
                    <a:pt x="680085" y="578866"/>
                  </a:lnTo>
                  <a:lnTo>
                    <a:pt x="681443" y="577342"/>
                  </a:lnTo>
                  <a:lnTo>
                    <a:pt x="685419" y="572897"/>
                  </a:lnTo>
                  <a:lnTo>
                    <a:pt x="689610" y="566293"/>
                  </a:lnTo>
                  <a:lnTo>
                    <a:pt x="692658" y="559562"/>
                  </a:lnTo>
                  <a:lnTo>
                    <a:pt x="694309" y="552323"/>
                  </a:lnTo>
                  <a:lnTo>
                    <a:pt x="694944" y="545084"/>
                  </a:lnTo>
                  <a:close/>
                </a:path>
                <a:path w="4372609" h="3926204">
                  <a:moveTo>
                    <a:pt x="768096" y="3854196"/>
                  </a:moveTo>
                  <a:lnTo>
                    <a:pt x="743712" y="3854196"/>
                  </a:lnTo>
                  <a:lnTo>
                    <a:pt x="743712" y="3878580"/>
                  </a:lnTo>
                  <a:lnTo>
                    <a:pt x="768096" y="3878580"/>
                  </a:lnTo>
                  <a:lnTo>
                    <a:pt x="768096" y="3854196"/>
                  </a:lnTo>
                  <a:close/>
                </a:path>
                <a:path w="4372609" h="3926204">
                  <a:moveTo>
                    <a:pt x="815340" y="3854196"/>
                  </a:moveTo>
                  <a:lnTo>
                    <a:pt x="792480" y="3854196"/>
                  </a:lnTo>
                  <a:lnTo>
                    <a:pt x="792480" y="3878580"/>
                  </a:lnTo>
                  <a:lnTo>
                    <a:pt x="815340" y="3878580"/>
                  </a:lnTo>
                  <a:lnTo>
                    <a:pt x="815340" y="3854196"/>
                  </a:lnTo>
                  <a:close/>
                </a:path>
                <a:path w="4372609" h="3926204">
                  <a:moveTo>
                    <a:pt x="864108" y="3854196"/>
                  </a:moveTo>
                  <a:lnTo>
                    <a:pt x="839724" y="3854196"/>
                  </a:lnTo>
                  <a:lnTo>
                    <a:pt x="839724" y="3878580"/>
                  </a:lnTo>
                  <a:lnTo>
                    <a:pt x="864108" y="3878580"/>
                  </a:lnTo>
                  <a:lnTo>
                    <a:pt x="864108" y="3854196"/>
                  </a:lnTo>
                  <a:close/>
                </a:path>
                <a:path w="4372609" h="3926204">
                  <a:moveTo>
                    <a:pt x="935736" y="3543312"/>
                  </a:moveTo>
                  <a:lnTo>
                    <a:pt x="839724" y="3543312"/>
                  </a:lnTo>
                  <a:lnTo>
                    <a:pt x="839724" y="3566160"/>
                  </a:lnTo>
                  <a:lnTo>
                    <a:pt x="935736" y="3566160"/>
                  </a:lnTo>
                  <a:lnTo>
                    <a:pt x="935736" y="3543312"/>
                  </a:lnTo>
                  <a:close/>
                </a:path>
                <a:path w="4372609" h="3926204">
                  <a:moveTo>
                    <a:pt x="935736" y="3494532"/>
                  </a:moveTo>
                  <a:lnTo>
                    <a:pt x="839724" y="3494532"/>
                  </a:lnTo>
                  <a:lnTo>
                    <a:pt x="839724" y="3518916"/>
                  </a:lnTo>
                  <a:lnTo>
                    <a:pt x="935736" y="3518916"/>
                  </a:lnTo>
                  <a:lnTo>
                    <a:pt x="935736" y="3494532"/>
                  </a:lnTo>
                  <a:close/>
                </a:path>
                <a:path w="4372609" h="3926204">
                  <a:moveTo>
                    <a:pt x="984504" y="3447542"/>
                  </a:moveTo>
                  <a:lnTo>
                    <a:pt x="960374" y="3447542"/>
                  </a:lnTo>
                  <a:lnTo>
                    <a:pt x="960374" y="3471672"/>
                  </a:lnTo>
                  <a:lnTo>
                    <a:pt x="960374" y="3591052"/>
                  </a:lnTo>
                  <a:lnTo>
                    <a:pt x="816737" y="3591052"/>
                  </a:lnTo>
                  <a:lnTo>
                    <a:pt x="816737" y="3471672"/>
                  </a:lnTo>
                  <a:lnTo>
                    <a:pt x="960374" y="3471672"/>
                  </a:lnTo>
                  <a:lnTo>
                    <a:pt x="960374" y="3447542"/>
                  </a:lnTo>
                  <a:lnTo>
                    <a:pt x="792480" y="3447542"/>
                  </a:lnTo>
                  <a:lnTo>
                    <a:pt x="792480" y="3471672"/>
                  </a:lnTo>
                  <a:lnTo>
                    <a:pt x="792480" y="3591052"/>
                  </a:lnTo>
                  <a:lnTo>
                    <a:pt x="792480" y="3615182"/>
                  </a:lnTo>
                  <a:lnTo>
                    <a:pt x="984504" y="3615182"/>
                  </a:lnTo>
                  <a:lnTo>
                    <a:pt x="984504" y="3591052"/>
                  </a:lnTo>
                  <a:lnTo>
                    <a:pt x="984504" y="3471672"/>
                  </a:lnTo>
                  <a:lnTo>
                    <a:pt x="984504" y="3471164"/>
                  </a:lnTo>
                  <a:lnTo>
                    <a:pt x="984504" y="3447542"/>
                  </a:lnTo>
                  <a:close/>
                </a:path>
                <a:path w="4372609" h="3926204">
                  <a:moveTo>
                    <a:pt x="1031748" y="3566160"/>
                  </a:moveTo>
                  <a:lnTo>
                    <a:pt x="1007364" y="3566160"/>
                  </a:lnTo>
                  <a:lnTo>
                    <a:pt x="1007364" y="3590544"/>
                  </a:lnTo>
                  <a:lnTo>
                    <a:pt x="1031748" y="3590544"/>
                  </a:lnTo>
                  <a:lnTo>
                    <a:pt x="1031748" y="3566160"/>
                  </a:lnTo>
                  <a:close/>
                </a:path>
                <a:path w="4372609" h="3926204">
                  <a:moveTo>
                    <a:pt x="1295400" y="3722878"/>
                  </a:moveTo>
                  <a:lnTo>
                    <a:pt x="1279271" y="3693668"/>
                  </a:lnTo>
                  <a:lnTo>
                    <a:pt x="1277620" y="3692398"/>
                  </a:lnTo>
                  <a:lnTo>
                    <a:pt x="1272032" y="3689858"/>
                  </a:lnTo>
                  <a:lnTo>
                    <a:pt x="1271016" y="3689654"/>
                  </a:lnTo>
                  <a:lnTo>
                    <a:pt x="1271016" y="3724148"/>
                  </a:lnTo>
                  <a:lnTo>
                    <a:pt x="1270762" y="3726688"/>
                  </a:lnTo>
                  <a:lnTo>
                    <a:pt x="1269111" y="3730498"/>
                  </a:lnTo>
                  <a:lnTo>
                    <a:pt x="1266444" y="3733038"/>
                  </a:lnTo>
                  <a:lnTo>
                    <a:pt x="1263142" y="3734308"/>
                  </a:lnTo>
                  <a:lnTo>
                    <a:pt x="1259332" y="3735578"/>
                  </a:lnTo>
                  <a:lnTo>
                    <a:pt x="1255395" y="3734308"/>
                  </a:lnTo>
                  <a:lnTo>
                    <a:pt x="1252347" y="3733038"/>
                  </a:lnTo>
                  <a:lnTo>
                    <a:pt x="1249680" y="3730498"/>
                  </a:lnTo>
                  <a:lnTo>
                    <a:pt x="1248156" y="3726688"/>
                  </a:lnTo>
                  <a:lnTo>
                    <a:pt x="1247394" y="3722878"/>
                  </a:lnTo>
                  <a:lnTo>
                    <a:pt x="1248156" y="3719068"/>
                  </a:lnTo>
                  <a:lnTo>
                    <a:pt x="1249680" y="3716528"/>
                  </a:lnTo>
                  <a:lnTo>
                    <a:pt x="1252347" y="3713988"/>
                  </a:lnTo>
                  <a:lnTo>
                    <a:pt x="1255395" y="3711448"/>
                  </a:lnTo>
                  <a:lnTo>
                    <a:pt x="1263142" y="3711448"/>
                  </a:lnTo>
                  <a:lnTo>
                    <a:pt x="1271016" y="3724148"/>
                  </a:lnTo>
                  <a:lnTo>
                    <a:pt x="1271016" y="3689654"/>
                  </a:lnTo>
                  <a:lnTo>
                    <a:pt x="1259332" y="3687318"/>
                  </a:lnTo>
                  <a:lnTo>
                    <a:pt x="1253998" y="3687318"/>
                  </a:lnTo>
                  <a:lnTo>
                    <a:pt x="1248791" y="3688588"/>
                  </a:lnTo>
                  <a:lnTo>
                    <a:pt x="1244092" y="3691128"/>
                  </a:lnTo>
                  <a:lnTo>
                    <a:pt x="1239520" y="3693668"/>
                  </a:lnTo>
                  <a:lnTo>
                    <a:pt x="1222756" y="3680968"/>
                  </a:lnTo>
                  <a:lnTo>
                    <a:pt x="1199286" y="3663188"/>
                  </a:lnTo>
                  <a:lnTo>
                    <a:pt x="1197610" y="3661918"/>
                  </a:lnTo>
                  <a:lnTo>
                    <a:pt x="1199134" y="3656838"/>
                  </a:lnTo>
                  <a:lnTo>
                    <a:pt x="1181735" y="3620008"/>
                  </a:lnTo>
                  <a:lnTo>
                    <a:pt x="1175512" y="3617341"/>
                  </a:lnTo>
                  <a:lnTo>
                    <a:pt x="1175512" y="3651758"/>
                  </a:lnTo>
                  <a:lnTo>
                    <a:pt x="1175004" y="3655568"/>
                  </a:lnTo>
                  <a:lnTo>
                    <a:pt x="1173226" y="3658108"/>
                  </a:lnTo>
                  <a:lnTo>
                    <a:pt x="1170686" y="3660648"/>
                  </a:lnTo>
                  <a:lnTo>
                    <a:pt x="1167384" y="3663188"/>
                  </a:lnTo>
                  <a:lnTo>
                    <a:pt x="1159764" y="3663188"/>
                  </a:lnTo>
                  <a:lnTo>
                    <a:pt x="1156589" y="3660648"/>
                  </a:lnTo>
                  <a:lnTo>
                    <a:pt x="1153922" y="3658108"/>
                  </a:lnTo>
                  <a:lnTo>
                    <a:pt x="1152271" y="3655568"/>
                  </a:lnTo>
                  <a:lnTo>
                    <a:pt x="1151636" y="3651758"/>
                  </a:lnTo>
                  <a:lnTo>
                    <a:pt x="1152271" y="3647948"/>
                  </a:lnTo>
                  <a:lnTo>
                    <a:pt x="1153922" y="3644138"/>
                  </a:lnTo>
                  <a:lnTo>
                    <a:pt x="1156589" y="3641598"/>
                  </a:lnTo>
                  <a:lnTo>
                    <a:pt x="1159764" y="3640328"/>
                  </a:lnTo>
                  <a:lnTo>
                    <a:pt x="1163447" y="3639058"/>
                  </a:lnTo>
                  <a:lnTo>
                    <a:pt x="1167384" y="3640328"/>
                  </a:lnTo>
                  <a:lnTo>
                    <a:pt x="1170686" y="3641598"/>
                  </a:lnTo>
                  <a:lnTo>
                    <a:pt x="1173226" y="3644138"/>
                  </a:lnTo>
                  <a:lnTo>
                    <a:pt x="1175004" y="3647948"/>
                  </a:lnTo>
                  <a:lnTo>
                    <a:pt x="1175512" y="3651758"/>
                  </a:lnTo>
                  <a:lnTo>
                    <a:pt x="1175512" y="3617341"/>
                  </a:lnTo>
                  <a:lnTo>
                    <a:pt x="1170051" y="3616198"/>
                  </a:lnTo>
                  <a:lnTo>
                    <a:pt x="1163447" y="3614928"/>
                  </a:lnTo>
                  <a:lnTo>
                    <a:pt x="1151255" y="3617468"/>
                  </a:lnTo>
                  <a:lnTo>
                    <a:pt x="1127887" y="3651758"/>
                  </a:lnTo>
                  <a:lnTo>
                    <a:pt x="1128268" y="3658108"/>
                  </a:lnTo>
                  <a:lnTo>
                    <a:pt x="1129919" y="3663188"/>
                  </a:lnTo>
                  <a:lnTo>
                    <a:pt x="1062736" y="3716528"/>
                  </a:lnTo>
                  <a:lnTo>
                    <a:pt x="1057021" y="3713988"/>
                  </a:lnTo>
                  <a:lnTo>
                    <a:pt x="1056005" y="3713581"/>
                  </a:lnTo>
                  <a:lnTo>
                    <a:pt x="1056005" y="3747008"/>
                  </a:lnTo>
                  <a:lnTo>
                    <a:pt x="1055370" y="3750818"/>
                  </a:lnTo>
                  <a:lnTo>
                    <a:pt x="1053719" y="3754628"/>
                  </a:lnTo>
                  <a:lnTo>
                    <a:pt x="1050925" y="3757168"/>
                  </a:lnTo>
                  <a:lnTo>
                    <a:pt x="1047623" y="3758438"/>
                  </a:lnTo>
                  <a:lnTo>
                    <a:pt x="1043940" y="3759708"/>
                  </a:lnTo>
                  <a:lnTo>
                    <a:pt x="1040257" y="3758438"/>
                  </a:lnTo>
                  <a:lnTo>
                    <a:pt x="1036955" y="3757168"/>
                  </a:lnTo>
                  <a:lnTo>
                    <a:pt x="1034161" y="3754628"/>
                  </a:lnTo>
                  <a:lnTo>
                    <a:pt x="1032510" y="3750818"/>
                  </a:lnTo>
                  <a:lnTo>
                    <a:pt x="1031875" y="3747008"/>
                  </a:lnTo>
                  <a:lnTo>
                    <a:pt x="1032510" y="3743198"/>
                  </a:lnTo>
                  <a:lnTo>
                    <a:pt x="1034161" y="3740658"/>
                  </a:lnTo>
                  <a:lnTo>
                    <a:pt x="1036955" y="3738118"/>
                  </a:lnTo>
                  <a:lnTo>
                    <a:pt x="1040257" y="3735578"/>
                  </a:lnTo>
                  <a:lnTo>
                    <a:pt x="1047623" y="3735578"/>
                  </a:lnTo>
                  <a:lnTo>
                    <a:pt x="1050925" y="3738118"/>
                  </a:lnTo>
                  <a:lnTo>
                    <a:pt x="1053719" y="3740658"/>
                  </a:lnTo>
                  <a:lnTo>
                    <a:pt x="1055370" y="3743198"/>
                  </a:lnTo>
                  <a:lnTo>
                    <a:pt x="1056005" y="3747008"/>
                  </a:lnTo>
                  <a:lnTo>
                    <a:pt x="1056005" y="3713581"/>
                  </a:lnTo>
                  <a:lnTo>
                    <a:pt x="1050798" y="3711448"/>
                  </a:lnTo>
                  <a:lnTo>
                    <a:pt x="1038098" y="3711448"/>
                  </a:lnTo>
                  <a:lnTo>
                    <a:pt x="1032510" y="3712718"/>
                  </a:lnTo>
                  <a:lnTo>
                    <a:pt x="1027430" y="3715258"/>
                  </a:lnTo>
                  <a:lnTo>
                    <a:pt x="1022604" y="3719068"/>
                  </a:lnTo>
                  <a:lnTo>
                    <a:pt x="1000391" y="3703828"/>
                  </a:lnTo>
                  <a:lnTo>
                    <a:pt x="976337" y="3687318"/>
                  </a:lnTo>
                  <a:lnTo>
                    <a:pt x="970788" y="3683508"/>
                  </a:lnTo>
                  <a:lnTo>
                    <a:pt x="971804" y="3679698"/>
                  </a:lnTo>
                  <a:lnTo>
                    <a:pt x="972312" y="3675888"/>
                  </a:lnTo>
                  <a:lnTo>
                    <a:pt x="948817" y="3641598"/>
                  </a:lnTo>
                  <a:lnTo>
                    <a:pt x="948182" y="3641471"/>
                  </a:lnTo>
                  <a:lnTo>
                    <a:pt x="948182" y="3675888"/>
                  </a:lnTo>
                  <a:lnTo>
                    <a:pt x="947420" y="3679698"/>
                  </a:lnTo>
                  <a:lnTo>
                    <a:pt x="946023" y="3682238"/>
                  </a:lnTo>
                  <a:lnTo>
                    <a:pt x="943229" y="3684778"/>
                  </a:lnTo>
                  <a:lnTo>
                    <a:pt x="940181" y="3687318"/>
                  </a:lnTo>
                  <a:lnTo>
                    <a:pt x="932561" y="3687318"/>
                  </a:lnTo>
                  <a:lnTo>
                    <a:pt x="929132" y="3684778"/>
                  </a:lnTo>
                  <a:lnTo>
                    <a:pt x="926465" y="3682238"/>
                  </a:lnTo>
                  <a:lnTo>
                    <a:pt x="924814" y="3679698"/>
                  </a:lnTo>
                  <a:lnTo>
                    <a:pt x="924433" y="3675888"/>
                  </a:lnTo>
                  <a:lnTo>
                    <a:pt x="924814" y="3672078"/>
                  </a:lnTo>
                  <a:lnTo>
                    <a:pt x="926465" y="3668268"/>
                  </a:lnTo>
                  <a:lnTo>
                    <a:pt x="929132" y="3665728"/>
                  </a:lnTo>
                  <a:lnTo>
                    <a:pt x="932561" y="3664458"/>
                  </a:lnTo>
                  <a:lnTo>
                    <a:pt x="936244" y="3663188"/>
                  </a:lnTo>
                  <a:lnTo>
                    <a:pt x="940181" y="3664458"/>
                  </a:lnTo>
                  <a:lnTo>
                    <a:pt x="943229" y="3665728"/>
                  </a:lnTo>
                  <a:lnTo>
                    <a:pt x="946023" y="3668268"/>
                  </a:lnTo>
                  <a:lnTo>
                    <a:pt x="947420" y="3672078"/>
                  </a:lnTo>
                  <a:lnTo>
                    <a:pt x="948182" y="3675888"/>
                  </a:lnTo>
                  <a:lnTo>
                    <a:pt x="948182" y="3641471"/>
                  </a:lnTo>
                  <a:lnTo>
                    <a:pt x="942848" y="3640328"/>
                  </a:lnTo>
                  <a:lnTo>
                    <a:pt x="936244" y="3639058"/>
                  </a:lnTo>
                  <a:lnTo>
                    <a:pt x="923544" y="3641598"/>
                  </a:lnTo>
                  <a:lnTo>
                    <a:pt x="900176" y="3675888"/>
                  </a:lnTo>
                  <a:lnTo>
                    <a:pt x="900811" y="3679698"/>
                  </a:lnTo>
                  <a:lnTo>
                    <a:pt x="901700" y="3683508"/>
                  </a:lnTo>
                  <a:lnTo>
                    <a:pt x="849884" y="3719068"/>
                  </a:lnTo>
                  <a:lnTo>
                    <a:pt x="845058" y="3715258"/>
                  </a:lnTo>
                  <a:lnTo>
                    <a:pt x="840486" y="3713035"/>
                  </a:lnTo>
                  <a:lnTo>
                    <a:pt x="840486" y="3747008"/>
                  </a:lnTo>
                  <a:lnTo>
                    <a:pt x="839724" y="3750818"/>
                  </a:lnTo>
                  <a:lnTo>
                    <a:pt x="838200" y="3754628"/>
                  </a:lnTo>
                  <a:lnTo>
                    <a:pt x="835533" y="3757168"/>
                  </a:lnTo>
                  <a:lnTo>
                    <a:pt x="832485" y="3758438"/>
                  </a:lnTo>
                  <a:lnTo>
                    <a:pt x="828548" y="3759708"/>
                  </a:lnTo>
                  <a:lnTo>
                    <a:pt x="824738" y="3758438"/>
                  </a:lnTo>
                  <a:lnTo>
                    <a:pt x="821436" y="3757168"/>
                  </a:lnTo>
                  <a:lnTo>
                    <a:pt x="818769" y="3754628"/>
                  </a:lnTo>
                  <a:lnTo>
                    <a:pt x="817118" y="3750818"/>
                  </a:lnTo>
                  <a:lnTo>
                    <a:pt x="816737" y="3747008"/>
                  </a:lnTo>
                  <a:lnTo>
                    <a:pt x="817118" y="3743198"/>
                  </a:lnTo>
                  <a:lnTo>
                    <a:pt x="818769" y="3740658"/>
                  </a:lnTo>
                  <a:lnTo>
                    <a:pt x="821436" y="3738118"/>
                  </a:lnTo>
                  <a:lnTo>
                    <a:pt x="824738" y="3735578"/>
                  </a:lnTo>
                  <a:lnTo>
                    <a:pt x="832485" y="3735578"/>
                  </a:lnTo>
                  <a:lnTo>
                    <a:pt x="835533" y="3738118"/>
                  </a:lnTo>
                  <a:lnTo>
                    <a:pt x="838200" y="3740658"/>
                  </a:lnTo>
                  <a:lnTo>
                    <a:pt x="839724" y="3743198"/>
                  </a:lnTo>
                  <a:lnTo>
                    <a:pt x="840486" y="3747008"/>
                  </a:lnTo>
                  <a:lnTo>
                    <a:pt x="840486" y="3713035"/>
                  </a:lnTo>
                  <a:lnTo>
                    <a:pt x="839851" y="3712718"/>
                  </a:lnTo>
                  <a:lnTo>
                    <a:pt x="834263" y="3711448"/>
                  </a:lnTo>
                  <a:lnTo>
                    <a:pt x="822071" y="3711448"/>
                  </a:lnTo>
                  <a:lnTo>
                    <a:pt x="793369" y="3740658"/>
                  </a:lnTo>
                  <a:lnTo>
                    <a:pt x="792480" y="3747008"/>
                  </a:lnTo>
                  <a:lnTo>
                    <a:pt x="793369" y="3753358"/>
                  </a:lnTo>
                  <a:lnTo>
                    <a:pt x="822071" y="3782568"/>
                  </a:lnTo>
                  <a:lnTo>
                    <a:pt x="835152" y="3782568"/>
                  </a:lnTo>
                  <a:lnTo>
                    <a:pt x="863981" y="3753358"/>
                  </a:lnTo>
                  <a:lnTo>
                    <a:pt x="864616" y="3747008"/>
                  </a:lnTo>
                  <a:lnTo>
                    <a:pt x="864108" y="3743198"/>
                  </a:lnTo>
                  <a:lnTo>
                    <a:pt x="863092" y="3738118"/>
                  </a:lnTo>
                  <a:lnTo>
                    <a:pt x="866927" y="3735578"/>
                  </a:lnTo>
                  <a:lnTo>
                    <a:pt x="891870" y="3719068"/>
                  </a:lnTo>
                  <a:lnTo>
                    <a:pt x="914908" y="3703828"/>
                  </a:lnTo>
                  <a:lnTo>
                    <a:pt x="919607" y="3707638"/>
                  </a:lnTo>
                  <a:lnTo>
                    <a:pt x="924814" y="3708908"/>
                  </a:lnTo>
                  <a:lnTo>
                    <a:pt x="930402" y="3711448"/>
                  </a:lnTo>
                  <a:lnTo>
                    <a:pt x="942086" y="3711448"/>
                  </a:lnTo>
                  <a:lnTo>
                    <a:pt x="947674" y="3708908"/>
                  </a:lnTo>
                  <a:lnTo>
                    <a:pt x="952754" y="3707638"/>
                  </a:lnTo>
                  <a:lnTo>
                    <a:pt x="957580" y="3703828"/>
                  </a:lnTo>
                  <a:lnTo>
                    <a:pt x="1009396" y="3738118"/>
                  </a:lnTo>
                  <a:lnTo>
                    <a:pt x="1008253" y="3743198"/>
                  </a:lnTo>
                  <a:lnTo>
                    <a:pt x="1007872" y="3747008"/>
                  </a:lnTo>
                  <a:lnTo>
                    <a:pt x="1031367" y="3781298"/>
                  </a:lnTo>
                  <a:lnTo>
                    <a:pt x="1037463" y="3782568"/>
                  </a:lnTo>
                  <a:lnTo>
                    <a:pt x="1050417" y="3782568"/>
                  </a:lnTo>
                  <a:lnTo>
                    <a:pt x="1079119" y="3753358"/>
                  </a:lnTo>
                  <a:lnTo>
                    <a:pt x="1080008" y="3747008"/>
                  </a:lnTo>
                  <a:lnTo>
                    <a:pt x="1079119" y="3741928"/>
                  </a:lnTo>
                  <a:lnTo>
                    <a:pt x="1077722" y="3735578"/>
                  </a:lnTo>
                  <a:lnTo>
                    <a:pt x="1098435" y="3719068"/>
                  </a:lnTo>
                  <a:lnTo>
                    <a:pt x="1101623" y="3716528"/>
                  </a:lnTo>
                  <a:lnTo>
                    <a:pt x="1144651" y="3682238"/>
                  </a:lnTo>
                  <a:lnTo>
                    <a:pt x="1150620" y="3684778"/>
                  </a:lnTo>
                  <a:lnTo>
                    <a:pt x="1156843" y="3687318"/>
                  </a:lnTo>
                  <a:lnTo>
                    <a:pt x="1169035" y="3687318"/>
                  </a:lnTo>
                  <a:lnTo>
                    <a:pt x="1173988" y="3686048"/>
                  </a:lnTo>
                  <a:lnTo>
                    <a:pt x="1178941" y="3683508"/>
                  </a:lnTo>
                  <a:lnTo>
                    <a:pt x="1181227" y="3682238"/>
                  </a:lnTo>
                  <a:lnTo>
                    <a:pt x="1183513" y="3680968"/>
                  </a:lnTo>
                  <a:lnTo>
                    <a:pt x="1225169" y="3712718"/>
                  </a:lnTo>
                  <a:lnTo>
                    <a:pt x="1223899" y="3717798"/>
                  </a:lnTo>
                  <a:lnTo>
                    <a:pt x="1223264" y="3722878"/>
                  </a:lnTo>
                  <a:lnTo>
                    <a:pt x="1246759" y="3757168"/>
                  </a:lnTo>
                  <a:lnTo>
                    <a:pt x="1259332" y="3759708"/>
                  </a:lnTo>
                  <a:lnTo>
                    <a:pt x="1272032" y="3757168"/>
                  </a:lnTo>
                  <a:lnTo>
                    <a:pt x="1294511" y="3730498"/>
                  </a:lnTo>
                  <a:lnTo>
                    <a:pt x="1295400" y="3722878"/>
                  </a:lnTo>
                  <a:close/>
                </a:path>
                <a:path w="4372609" h="3926204">
                  <a:moveTo>
                    <a:pt x="1295400" y="3566160"/>
                  </a:moveTo>
                  <a:lnTo>
                    <a:pt x="1056132" y="3566160"/>
                  </a:lnTo>
                  <a:lnTo>
                    <a:pt x="1056132" y="3590544"/>
                  </a:lnTo>
                  <a:lnTo>
                    <a:pt x="1295400" y="3590544"/>
                  </a:lnTo>
                  <a:lnTo>
                    <a:pt x="1295400" y="3566160"/>
                  </a:lnTo>
                  <a:close/>
                </a:path>
                <a:path w="4372609" h="3926204">
                  <a:moveTo>
                    <a:pt x="1344168" y="3854196"/>
                  </a:moveTo>
                  <a:lnTo>
                    <a:pt x="1248156" y="3854196"/>
                  </a:lnTo>
                  <a:lnTo>
                    <a:pt x="1248156" y="3878580"/>
                  </a:lnTo>
                  <a:lnTo>
                    <a:pt x="1344168" y="3878580"/>
                  </a:lnTo>
                  <a:lnTo>
                    <a:pt x="1344168" y="3854196"/>
                  </a:lnTo>
                  <a:close/>
                </a:path>
                <a:path w="4372609" h="3926204">
                  <a:moveTo>
                    <a:pt x="1415796" y="3806444"/>
                  </a:moveTo>
                  <a:lnTo>
                    <a:pt x="1391920" y="3806444"/>
                  </a:lnTo>
                  <a:lnTo>
                    <a:pt x="1391920" y="3830574"/>
                  </a:lnTo>
                  <a:lnTo>
                    <a:pt x="1391920" y="3866134"/>
                  </a:lnTo>
                  <a:lnTo>
                    <a:pt x="1368425" y="3900424"/>
                  </a:lnTo>
                  <a:lnTo>
                    <a:pt x="1355852" y="3902964"/>
                  </a:lnTo>
                  <a:lnTo>
                    <a:pt x="732028" y="3902964"/>
                  </a:lnTo>
                  <a:lnTo>
                    <a:pt x="698246" y="3878834"/>
                  </a:lnTo>
                  <a:lnTo>
                    <a:pt x="695960" y="3866134"/>
                  </a:lnTo>
                  <a:lnTo>
                    <a:pt x="695960" y="3830574"/>
                  </a:lnTo>
                  <a:lnTo>
                    <a:pt x="943229" y="3830574"/>
                  </a:lnTo>
                  <a:lnTo>
                    <a:pt x="950976" y="3836924"/>
                  </a:lnTo>
                  <a:lnTo>
                    <a:pt x="958977" y="3842004"/>
                  </a:lnTo>
                  <a:lnTo>
                    <a:pt x="967740" y="3847084"/>
                  </a:lnTo>
                  <a:lnTo>
                    <a:pt x="976884" y="3849624"/>
                  </a:lnTo>
                  <a:lnTo>
                    <a:pt x="995934" y="3854704"/>
                  </a:lnTo>
                  <a:lnTo>
                    <a:pt x="1091946" y="3854704"/>
                  </a:lnTo>
                  <a:lnTo>
                    <a:pt x="1128903" y="3842004"/>
                  </a:lnTo>
                  <a:lnTo>
                    <a:pt x="1144651" y="3830574"/>
                  </a:lnTo>
                  <a:lnTo>
                    <a:pt x="1296035" y="3830574"/>
                  </a:lnTo>
                  <a:lnTo>
                    <a:pt x="1296035" y="3806444"/>
                  </a:lnTo>
                  <a:lnTo>
                    <a:pt x="1135126" y="3806444"/>
                  </a:lnTo>
                  <a:lnTo>
                    <a:pt x="1131316" y="3810254"/>
                  </a:lnTo>
                  <a:lnTo>
                    <a:pt x="1124458" y="3816604"/>
                  </a:lnTo>
                  <a:lnTo>
                    <a:pt x="1116965" y="3821684"/>
                  </a:lnTo>
                  <a:lnTo>
                    <a:pt x="1108964" y="3825494"/>
                  </a:lnTo>
                  <a:lnTo>
                    <a:pt x="1099947" y="3828034"/>
                  </a:lnTo>
                  <a:lnTo>
                    <a:pt x="1091311" y="3830574"/>
                  </a:lnTo>
                  <a:lnTo>
                    <a:pt x="996569" y="3830574"/>
                  </a:lnTo>
                  <a:lnTo>
                    <a:pt x="978916" y="3825494"/>
                  </a:lnTo>
                  <a:lnTo>
                    <a:pt x="970915" y="3821684"/>
                  </a:lnTo>
                  <a:lnTo>
                    <a:pt x="963422" y="3816604"/>
                  </a:lnTo>
                  <a:lnTo>
                    <a:pt x="956564" y="3810254"/>
                  </a:lnTo>
                  <a:lnTo>
                    <a:pt x="952754" y="3806444"/>
                  </a:lnTo>
                  <a:lnTo>
                    <a:pt x="767969" y="3806444"/>
                  </a:lnTo>
                  <a:lnTo>
                    <a:pt x="767969" y="3424174"/>
                  </a:lnTo>
                  <a:lnTo>
                    <a:pt x="976249" y="3424174"/>
                  </a:lnTo>
                  <a:lnTo>
                    <a:pt x="983107" y="3436874"/>
                  </a:lnTo>
                  <a:lnTo>
                    <a:pt x="990981" y="3448304"/>
                  </a:lnTo>
                  <a:lnTo>
                    <a:pt x="1020064" y="3480054"/>
                  </a:lnTo>
                  <a:lnTo>
                    <a:pt x="1056132" y="3502914"/>
                  </a:lnTo>
                  <a:lnTo>
                    <a:pt x="1097661" y="3516884"/>
                  </a:lnTo>
                  <a:lnTo>
                    <a:pt x="1128014" y="3519424"/>
                  </a:lnTo>
                  <a:lnTo>
                    <a:pt x="1157986" y="3516884"/>
                  </a:lnTo>
                  <a:lnTo>
                    <a:pt x="1199642" y="3502914"/>
                  </a:lnTo>
                  <a:lnTo>
                    <a:pt x="1231011" y="3483864"/>
                  </a:lnTo>
                  <a:lnTo>
                    <a:pt x="1235964" y="3480054"/>
                  </a:lnTo>
                  <a:lnTo>
                    <a:pt x="1264793" y="3448304"/>
                  </a:lnTo>
                  <a:lnTo>
                    <a:pt x="1279398" y="3424174"/>
                  </a:lnTo>
                  <a:lnTo>
                    <a:pt x="1319911" y="3424174"/>
                  </a:lnTo>
                  <a:lnTo>
                    <a:pt x="1319911" y="3830574"/>
                  </a:lnTo>
                  <a:lnTo>
                    <a:pt x="1391920" y="3830574"/>
                  </a:lnTo>
                  <a:lnTo>
                    <a:pt x="1391920" y="3806444"/>
                  </a:lnTo>
                  <a:lnTo>
                    <a:pt x="1391920" y="3411474"/>
                  </a:lnTo>
                  <a:lnTo>
                    <a:pt x="1380058" y="3375914"/>
                  </a:lnTo>
                  <a:lnTo>
                    <a:pt x="1376934" y="3372104"/>
                  </a:lnTo>
                  <a:lnTo>
                    <a:pt x="1371219" y="3367024"/>
                  </a:lnTo>
                  <a:lnTo>
                    <a:pt x="1367790" y="3364446"/>
                  </a:lnTo>
                  <a:lnTo>
                    <a:pt x="1367790" y="3411474"/>
                  </a:lnTo>
                  <a:lnTo>
                    <a:pt x="1367790" y="3806444"/>
                  </a:lnTo>
                  <a:lnTo>
                    <a:pt x="1343914" y="3806444"/>
                  </a:lnTo>
                  <a:lnTo>
                    <a:pt x="1343914" y="3424174"/>
                  </a:lnTo>
                  <a:lnTo>
                    <a:pt x="1343152" y="3417824"/>
                  </a:lnTo>
                  <a:lnTo>
                    <a:pt x="1325499" y="3400056"/>
                  </a:lnTo>
                  <a:lnTo>
                    <a:pt x="1288669" y="3400056"/>
                  </a:lnTo>
                  <a:lnTo>
                    <a:pt x="1291844" y="3388614"/>
                  </a:lnTo>
                  <a:lnTo>
                    <a:pt x="1293876" y="3375914"/>
                  </a:lnTo>
                  <a:lnTo>
                    <a:pt x="1338326" y="3375914"/>
                  </a:lnTo>
                  <a:lnTo>
                    <a:pt x="1367409" y="3405124"/>
                  </a:lnTo>
                  <a:lnTo>
                    <a:pt x="1367790" y="3411474"/>
                  </a:lnTo>
                  <a:lnTo>
                    <a:pt x="1367790" y="3364446"/>
                  </a:lnTo>
                  <a:lnTo>
                    <a:pt x="1364488" y="3361956"/>
                  </a:lnTo>
                  <a:lnTo>
                    <a:pt x="1357249" y="3356864"/>
                  </a:lnTo>
                  <a:lnTo>
                    <a:pt x="1340866" y="3351784"/>
                  </a:lnTo>
                  <a:lnTo>
                    <a:pt x="1296035" y="3351784"/>
                  </a:lnTo>
                  <a:lnTo>
                    <a:pt x="1295146" y="3336556"/>
                  </a:lnTo>
                  <a:lnTo>
                    <a:pt x="1285367" y="3293364"/>
                  </a:lnTo>
                  <a:lnTo>
                    <a:pt x="1271651" y="3264865"/>
                  </a:lnTo>
                  <a:lnTo>
                    <a:pt x="1271651" y="3351784"/>
                  </a:lnTo>
                  <a:lnTo>
                    <a:pt x="1271143" y="3365754"/>
                  </a:lnTo>
                  <a:lnTo>
                    <a:pt x="1262380" y="3403854"/>
                  </a:lnTo>
                  <a:lnTo>
                    <a:pt x="1235837" y="3447034"/>
                  </a:lnTo>
                  <a:lnTo>
                    <a:pt x="1207135" y="3471164"/>
                  </a:lnTo>
                  <a:lnTo>
                    <a:pt x="1196340" y="3478784"/>
                  </a:lnTo>
                  <a:lnTo>
                    <a:pt x="1184529" y="3483864"/>
                  </a:lnTo>
                  <a:lnTo>
                    <a:pt x="1161923" y="3416528"/>
                  </a:lnTo>
                  <a:lnTo>
                    <a:pt x="1161923" y="3491484"/>
                  </a:lnTo>
                  <a:lnTo>
                    <a:pt x="1150874" y="3494024"/>
                  </a:lnTo>
                  <a:lnTo>
                    <a:pt x="1139444" y="3495306"/>
                  </a:lnTo>
                  <a:lnTo>
                    <a:pt x="1114171" y="3495306"/>
                  </a:lnTo>
                  <a:lnTo>
                    <a:pt x="1062863" y="3480054"/>
                  </a:lnTo>
                  <a:lnTo>
                    <a:pt x="1030859" y="3458464"/>
                  </a:lnTo>
                  <a:lnTo>
                    <a:pt x="1005967" y="3427984"/>
                  </a:lnTo>
                  <a:lnTo>
                    <a:pt x="989584" y="3392424"/>
                  </a:lnTo>
                  <a:lnTo>
                    <a:pt x="986078" y="3375914"/>
                  </a:lnTo>
                  <a:lnTo>
                    <a:pt x="984758" y="3365754"/>
                  </a:lnTo>
                  <a:lnTo>
                    <a:pt x="983996" y="3351784"/>
                  </a:lnTo>
                  <a:lnTo>
                    <a:pt x="984377" y="3340354"/>
                  </a:lnTo>
                  <a:lnTo>
                    <a:pt x="985774" y="3328924"/>
                  </a:lnTo>
                  <a:lnTo>
                    <a:pt x="988060" y="3318764"/>
                  </a:lnTo>
                  <a:lnTo>
                    <a:pt x="990981" y="3308604"/>
                  </a:lnTo>
                  <a:lnTo>
                    <a:pt x="1118235" y="3360674"/>
                  </a:lnTo>
                  <a:lnTo>
                    <a:pt x="1161923" y="3491484"/>
                  </a:lnTo>
                  <a:lnTo>
                    <a:pt x="1161923" y="3416528"/>
                  </a:lnTo>
                  <a:lnTo>
                    <a:pt x="1141476" y="3355606"/>
                  </a:lnTo>
                  <a:lnTo>
                    <a:pt x="1159179" y="3337814"/>
                  </a:lnTo>
                  <a:lnTo>
                    <a:pt x="1237615" y="3259074"/>
                  </a:lnTo>
                  <a:lnTo>
                    <a:pt x="1262761" y="3300984"/>
                  </a:lnTo>
                  <a:lnTo>
                    <a:pt x="1271270" y="3339084"/>
                  </a:lnTo>
                  <a:lnTo>
                    <a:pt x="1271651" y="3351784"/>
                  </a:lnTo>
                  <a:lnTo>
                    <a:pt x="1271651" y="3264865"/>
                  </a:lnTo>
                  <a:lnTo>
                    <a:pt x="1267663" y="3259074"/>
                  </a:lnTo>
                  <a:lnTo>
                    <a:pt x="1265047" y="3255264"/>
                  </a:lnTo>
                  <a:lnTo>
                    <a:pt x="1256157" y="3243834"/>
                  </a:lnTo>
                  <a:lnTo>
                    <a:pt x="1246632" y="3233686"/>
                  </a:lnTo>
                  <a:lnTo>
                    <a:pt x="1235964" y="3223514"/>
                  </a:lnTo>
                  <a:lnTo>
                    <a:pt x="1224788" y="3214636"/>
                  </a:lnTo>
                  <a:lnTo>
                    <a:pt x="1220851" y="3212211"/>
                  </a:lnTo>
                  <a:lnTo>
                    <a:pt x="1220851" y="3242564"/>
                  </a:lnTo>
                  <a:lnTo>
                    <a:pt x="1125093" y="3337814"/>
                  </a:lnTo>
                  <a:lnTo>
                    <a:pt x="1054976" y="3308604"/>
                  </a:lnTo>
                  <a:lnTo>
                    <a:pt x="1000125" y="3285756"/>
                  </a:lnTo>
                  <a:lnTo>
                    <a:pt x="1006729" y="3274314"/>
                  </a:lnTo>
                  <a:lnTo>
                    <a:pt x="1031748" y="3245104"/>
                  </a:lnTo>
                  <a:lnTo>
                    <a:pt x="1063498" y="3223514"/>
                  </a:lnTo>
                  <a:lnTo>
                    <a:pt x="1114298" y="3208274"/>
                  </a:lnTo>
                  <a:lnTo>
                    <a:pt x="1141095" y="3208274"/>
                  </a:lnTo>
                  <a:lnTo>
                    <a:pt x="1178306" y="3217164"/>
                  </a:lnTo>
                  <a:lnTo>
                    <a:pt x="1220851" y="3242564"/>
                  </a:lnTo>
                  <a:lnTo>
                    <a:pt x="1220851" y="3212211"/>
                  </a:lnTo>
                  <a:lnTo>
                    <a:pt x="1186307" y="3194304"/>
                  </a:lnTo>
                  <a:lnTo>
                    <a:pt x="1128014" y="3184144"/>
                  </a:lnTo>
                  <a:lnTo>
                    <a:pt x="1097661" y="3186684"/>
                  </a:lnTo>
                  <a:lnTo>
                    <a:pt x="1056005" y="3200654"/>
                  </a:lnTo>
                  <a:lnTo>
                    <a:pt x="1019810" y="3223514"/>
                  </a:lnTo>
                  <a:lnTo>
                    <a:pt x="990727" y="3255264"/>
                  </a:lnTo>
                  <a:lnTo>
                    <a:pt x="970407" y="3293364"/>
                  </a:lnTo>
                  <a:lnTo>
                    <a:pt x="967105" y="3303460"/>
                  </a:lnTo>
                  <a:lnTo>
                    <a:pt x="967105" y="3400056"/>
                  </a:lnTo>
                  <a:lnTo>
                    <a:pt x="762381" y="3400056"/>
                  </a:lnTo>
                  <a:lnTo>
                    <a:pt x="743966" y="3424174"/>
                  </a:lnTo>
                  <a:lnTo>
                    <a:pt x="743966" y="3806444"/>
                  </a:lnTo>
                  <a:lnTo>
                    <a:pt x="720090" y="3806444"/>
                  </a:lnTo>
                  <a:lnTo>
                    <a:pt x="720090" y="3411474"/>
                  </a:lnTo>
                  <a:lnTo>
                    <a:pt x="720471" y="3405124"/>
                  </a:lnTo>
                  <a:lnTo>
                    <a:pt x="749554" y="3375914"/>
                  </a:lnTo>
                  <a:lnTo>
                    <a:pt x="961898" y="3375914"/>
                  </a:lnTo>
                  <a:lnTo>
                    <a:pt x="964057" y="3388614"/>
                  </a:lnTo>
                  <a:lnTo>
                    <a:pt x="967105" y="3400056"/>
                  </a:lnTo>
                  <a:lnTo>
                    <a:pt x="967105" y="3303460"/>
                  </a:lnTo>
                  <a:lnTo>
                    <a:pt x="965835" y="3307334"/>
                  </a:lnTo>
                  <a:lnTo>
                    <a:pt x="962533" y="3321304"/>
                  </a:lnTo>
                  <a:lnTo>
                    <a:pt x="960501" y="3336556"/>
                  </a:lnTo>
                  <a:lnTo>
                    <a:pt x="959866" y="3351784"/>
                  </a:lnTo>
                  <a:lnTo>
                    <a:pt x="747014" y="3351784"/>
                  </a:lnTo>
                  <a:lnTo>
                    <a:pt x="710946" y="3372104"/>
                  </a:lnTo>
                  <a:lnTo>
                    <a:pt x="695960" y="3411474"/>
                  </a:lnTo>
                  <a:lnTo>
                    <a:pt x="695960" y="3806444"/>
                  </a:lnTo>
                  <a:lnTo>
                    <a:pt x="672084" y="3806444"/>
                  </a:lnTo>
                  <a:lnTo>
                    <a:pt x="672084" y="3866134"/>
                  </a:lnTo>
                  <a:lnTo>
                    <a:pt x="672719" y="3875024"/>
                  </a:lnTo>
                  <a:lnTo>
                    <a:pt x="692785" y="3911854"/>
                  </a:lnTo>
                  <a:lnTo>
                    <a:pt x="723138" y="3925824"/>
                  </a:lnTo>
                  <a:lnTo>
                    <a:pt x="1364742" y="3925824"/>
                  </a:lnTo>
                  <a:lnTo>
                    <a:pt x="1401064" y="3905504"/>
                  </a:lnTo>
                  <a:lnTo>
                    <a:pt x="1403045" y="3902964"/>
                  </a:lnTo>
                  <a:lnTo>
                    <a:pt x="1406017" y="3899154"/>
                  </a:lnTo>
                  <a:lnTo>
                    <a:pt x="1410208" y="3891534"/>
                  </a:lnTo>
                  <a:lnTo>
                    <a:pt x="1413256" y="3883914"/>
                  </a:lnTo>
                  <a:lnTo>
                    <a:pt x="1415161" y="3875024"/>
                  </a:lnTo>
                  <a:lnTo>
                    <a:pt x="1415796" y="3866134"/>
                  </a:lnTo>
                  <a:lnTo>
                    <a:pt x="1415796" y="3806444"/>
                  </a:lnTo>
                  <a:close/>
                </a:path>
                <a:path w="4372609" h="3926204">
                  <a:moveTo>
                    <a:pt x="2808732" y="3657612"/>
                  </a:moveTo>
                  <a:lnTo>
                    <a:pt x="2784348" y="3657612"/>
                  </a:lnTo>
                  <a:lnTo>
                    <a:pt x="2784348" y="3680460"/>
                  </a:lnTo>
                  <a:lnTo>
                    <a:pt x="2808732" y="3680460"/>
                  </a:lnTo>
                  <a:lnTo>
                    <a:pt x="2808732" y="3657612"/>
                  </a:lnTo>
                  <a:close/>
                </a:path>
                <a:path w="4372609" h="3926204">
                  <a:moveTo>
                    <a:pt x="2855976" y="3657612"/>
                  </a:moveTo>
                  <a:lnTo>
                    <a:pt x="2831592" y="3657612"/>
                  </a:lnTo>
                  <a:lnTo>
                    <a:pt x="2831592" y="3680460"/>
                  </a:lnTo>
                  <a:lnTo>
                    <a:pt x="2855976" y="3680460"/>
                  </a:lnTo>
                  <a:lnTo>
                    <a:pt x="2855976" y="3657612"/>
                  </a:lnTo>
                  <a:close/>
                </a:path>
                <a:path w="4372609" h="3926204">
                  <a:moveTo>
                    <a:pt x="2904731" y="3657612"/>
                  </a:moveTo>
                  <a:lnTo>
                    <a:pt x="2880360" y="3657612"/>
                  </a:lnTo>
                  <a:lnTo>
                    <a:pt x="2880360" y="3680460"/>
                  </a:lnTo>
                  <a:lnTo>
                    <a:pt x="2904731" y="3680460"/>
                  </a:lnTo>
                  <a:lnTo>
                    <a:pt x="2904731" y="3657612"/>
                  </a:lnTo>
                  <a:close/>
                </a:path>
                <a:path w="4372609" h="3926204">
                  <a:moveTo>
                    <a:pt x="2974848" y="3517265"/>
                  </a:moveTo>
                  <a:lnTo>
                    <a:pt x="2939161" y="3499447"/>
                  </a:lnTo>
                  <a:lnTo>
                    <a:pt x="2939161" y="3524123"/>
                  </a:lnTo>
                  <a:lnTo>
                    <a:pt x="2904490" y="3541445"/>
                  </a:lnTo>
                  <a:lnTo>
                    <a:pt x="2904490" y="3609162"/>
                  </a:lnTo>
                  <a:lnTo>
                    <a:pt x="2784094" y="3609162"/>
                  </a:lnTo>
                  <a:lnTo>
                    <a:pt x="2783967" y="3608794"/>
                  </a:lnTo>
                  <a:lnTo>
                    <a:pt x="2783332" y="3608425"/>
                  </a:lnTo>
                  <a:lnTo>
                    <a:pt x="2783205" y="3608044"/>
                  </a:lnTo>
                  <a:lnTo>
                    <a:pt x="2782951" y="3607866"/>
                  </a:lnTo>
                  <a:lnTo>
                    <a:pt x="2782951" y="3566160"/>
                  </a:lnTo>
                  <a:lnTo>
                    <a:pt x="2843784" y="3596259"/>
                  </a:lnTo>
                  <a:lnTo>
                    <a:pt x="2893872" y="3571367"/>
                  </a:lnTo>
                  <a:lnTo>
                    <a:pt x="2904363" y="3566160"/>
                  </a:lnTo>
                  <a:lnTo>
                    <a:pt x="2904490" y="3609162"/>
                  </a:lnTo>
                  <a:lnTo>
                    <a:pt x="2904490" y="3541445"/>
                  </a:lnTo>
                  <a:lnTo>
                    <a:pt x="2844546" y="3571367"/>
                  </a:lnTo>
                  <a:lnTo>
                    <a:pt x="2834081" y="3566160"/>
                  </a:lnTo>
                  <a:lnTo>
                    <a:pt x="2749677" y="3524123"/>
                  </a:lnTo>
                  <a:lnTo>
                    <a:pt x="2844546" y="3477006"/>
                  </a:lnTo>
                  <a:lnTo>
                    <a:pt x="2939161" y="3524123"/>
                  </a:lnTo>
                  <a:lnTo>
                    <a:pt x="2939161" y="3499447"/>
                  </a:lnTo>
                  <a:lnTo>
                    <a:pt x="2894241" y="3477006"/>
                  </a:lnTo>
                  <a:lnTo>
                    <a:pt x="2843911" y="3451860"/>
                  </a:lnTo>
                  <a:lnTo>
                    <a:pt x="2699004" y="3524123"/>
                  </a:lnTo>
                  <a:lnTo>
                    <a:pt x="2760472" y="3554857"/>
                  </a:lnTo>
                  <a:lnTo>
                    <a:pt x="2760535" y="3608425"/>
                  </a:lnTo>
                  <a:lnTo>
                    <a:pt x="2761107" y="3613073"/>
                  </a:lnTo>
                  <a:lnTo>
                    <a:pt x="2784602" y="3631692"/>
                  </a:lnTo>
                  <a:lnTo>
                    <a:pt x="2904363" y="3631692"/>
                  </a:lnTo>
                  <a:lnTo>
                    <a:pt x="2926969" y="3566160"/>
                  </a:lnTo>
                  <a:lnTo>
                    <a:pt x="2926969" y="3554857"/>
                  </a:lnTo>
                  <a:lnTo>
                    <a:pt x="2952369" y="3542157"/>
                  </a:lnTo>
                  <a:lnTo>
                    <a:pt x="2952369" y="3607866"/>
                  </a:lnTo>
                  <a:lnTo>
                    <a:pt x="2974848" y="3607866"/>
                  </a:lnTo>
                  <a:lnTo>
                    <a:pt x="2974848" y="3542157"/>
                  </a:lnTo>
                  <a:lnTo>
                    <a:pt x="2974848" y="3517265"/>
                  </a:lnTo>
                  <a:close/>
                </a:path>
                <a:path w="4372609" h="3926204">
                  <a:moveTo>
                    <a:pt x="3069717" y="3607955"/>
                  </a:moveTo>
                  <a:lnTo>
                    <a:pt x="3047365" y="3607955"/>
                  </a:lnTo>
                  <a:lnTo>
                    <a:pt x="3047365" y="3703396"/>
                  </a:lnTo>
                  <a:lnTo>
                    <a:pt x="3069717" y="3703396"/>
                  </a:lnTo>
                  <a:lnTo>
                    <a:pt x="3069717" y="3607955"/>
                  </a:lnTo>
                  <a:close/>
                </a:path>
                <a:path w="4372609" h="3926204">
                  <a:moveTo>
                    <a:pt x="3119628" y="3297936"/>
                  </a:moveTo>
                  <a:lnTo>
                    <a:pt x="3043428" y="3297936"/>
                  </a:lnTo>
                  <a:lnTo>
                    <a:pt x="3043428" y="3320796"/>
                  </a:lnTo>
                  <a:lnTo>
                    <a:pt x="3119628" y="3320796"/>
                  </a:lnTo>
                  <a:lnTo>
                    <a:pt x="3119628" y="3297936"/>
                  </a:lnTo>
                  <a:close/>
                </a:path>
                <a:path w="4372609" h="3926204">
                  <a:moveTo>
                    <a:pt x="3197352" y="3506724"/>
                  </a:moveTo>
                  <a:lnTo>
                    <a:pt x="3043428" y="3506724"/>
                  </a:lnTo>
                  <a:lnTo>
                    <a:pt x="3043428" y="3529584"/>
                  </a:lnTo>
                  <a:lnTo>
                    <a:pt x="3197352" y="3529584"/>
                  </a:lnTo>
                  <a:lnTo>
                    <a:pt x="3197352" y="3506724"/>
                  </a:lnTo>
                  <a:close/>
                </a:path>
                <a:path w="4372609" h="3926204">
                  <a:moveTo>
                    <a:pt x="3197352" y="3462540"/>
                  </a:moveTo>
                  <a:lnTo>
                    <a:pt x="3043428" y="3462540"/>
                  </a:lnTo>
                  <a:lnTo>
                    <a:pt x="3043428" y="3485388"/>
                  </a:lnTo>
                  <a:lnTo>
                    <a:pt x="3197352" y="3485388"/>
                  </a:lnTo>
                  <a:lnTo>
                    <a:pt x="3197352" y="3462540"/>
                  </a:lnTo>
                  <a:close/>
                </a:path>
                <a:path w="4372609" h="3926204">
                  <a:moveTo>
                    <a:pt x="3197352" y="3416808"/>
                  </a:moveTo>
                  <a:lnTo>
                    <a:pt x="3043428" y="3416808"/>
                  </a:lnTo>
                  <a:lnTo>
                    <a:pt x="3043428" y="3438144"/>
                  </a:lnTo>
                  <a:lnTo>
                    <a:pt x="3197352" y="3438144"/>
                  </a:lnTo>
                  <a:lnTo>
                    <a:pt x="3197352" y="3416808"/>
                  </a:lnTo>
                  <a:close/>
                </a:path>
                <a:path w="4372609" h="3926204">
                  <a:moveTo>
                    <a:pt x="3197352" y="3371088"/>
                  </a:moveTo>
                  <a:lnTo>
                    <a:pt x="3043428" y="3371088"/>
                  </a:lnTo>
                  <a:lnTo>
                    <a:pt x="3043428" y="3392424"/>
                  </a:lnTo>
                  <a:lnTo>
                    <a:pt x="3197352" y="3392424"/>
                  </a:lnTo>
                  <a:lnTo>
                    <a:pt x="3197352" y="3371088"/>
                  </a:lnTo>
                  <a:close/>
                </a:path>
                <a:path w="4372609" h="3926204">
                  <a:moveTo>
                    <a:pt x="3201924" y="3856139"/>
                  </a:moveTo>
                  <a:lnTo>
                    <a:pt x="3179572" y="3827310"/>
                  </a:lnTo>
                  <a:lnTo>
                    <a:pt x="3179572" y="3871798"/>
                  </a:lnTo>
                  <a:lnTo>
                    <a:pt x="3179572" y="3897350"/>
                  </a:lnTo>
                  <a:lnTo>
                    <a:pt x="2509520" y="3897350"/>
                  </a:lnTo>
                  <a:lnTo>
                    <a:pt x="2509393" y="3896982"/>
                  </a:lnTo>
                  <a:lnTo>
                    <a:pt x="2508758" y="3896791"/>
                  </a:lnTo>
                  <a:lnTo>
                    <a:pt x="2508631" y="3896601"/>
                  </a:lnTo>
                  <a:lnTo>
                    <a:pt x="2507996" y="3896042"/>
                  </a:lnTo>
                  <a:lnTo>
                    <a:pt x="2507996" y="3871798"/>
                  </a:lnTo>
                  <a:lnTo>
                    <a:pt x="2780284" y="3871798"/>
                  </a:lnTo>
                  <a:lnTo>
                    <a:pt x="2791968" y="3883926"/>
                  </a:lnTo>
                  <a:lnTo>
                    <a:pt x="2897251" y="3883926"/>
                  </a:lnTo>
                  <a:lnTo>
                    <a:pt x="2908935" y="3871798"/>
                  </a:lnTo>
                  <a:lnTo>
                    <a:pt x="3179572" y="3871798"/>
                  </a:lnTo>
                  <a:lnTo>
                    <a:pt x="3179572" y="3827310"/>
                  </a:lnTo>
                  <a:lnTo>
                    <a:pt x="3168523" y="3813060"/>
                  </a:lnTo>
                  <a:lnTo>
                    <a:pt x="3168523" y="3849420"/>
                  </a:lnTo>
                  <a:lnTo>
                    <a:pt x="2899664" y="3849420"/>
                  </a:lnTo>
                  <a:lnTo>
                    <a:pt x="2887853" y="3861358"/>
                  </a:lnTo>
                  <a:lnTo>
                    <a:pt x="2801366" y="3861358"/>
                  </a:lnTo>
                  <a:lnTo>
                    <a:pt x="2789428" y="3849420"/>
                  </a:lnTo>
                  <a:lnTo>
                    <a:pt x="2520569" y="3849420"/>
                  </a:lnTo>
                  <a:lnTo>
                    <a:pt x="2586736" y="3764203"/>
                  </a:lnTo>
                  <a:lnTo>
                    <a:pt x="3102229" y="3764203"/>
                  </a:lnTo>
                  <a:lnTo>
                    <a:pt x="3168523" y="3849420"/>
                  </a:lnTo>
                  <a:lnTo>
                    <a:pt x="3168523" y="3813060"/>
                  </a:lnTo>
                  <a:lnTo>
                    <a:pt x="3130651" y="3764203"/>
                  </a:lnTo>
                  <a:lnTo>
                    <a:pt x="3118358" y="3748341"/>
                  </a:lnTo>
                  <a:lnTo>
                    <a:pt x="3118358" y="3741636"/>
                  </a:lnTo>
                  <a:lnTo>
                    <a:pt x="3118358" y="3644658"/>
                  </a:lnTo>
                  <a:lnTo>
                    <a:pt x="3096006" y="3644658"/>
                  </a:lnTo>
                  <a:lnTo>
                    <a:pt x="3096006" y="3741636"/>
                  </a:lnTo>
                  <a:lnTo>
                    <a:pt x="2591943" y="3741636"/>
                  </a:lnTo>
                  <a:lnTo>
                    <a:pt x="2591943" y="3393313"/>
                  </a:lnTo>
                  <a:lnTo>
                    <a:pt x="2593086" y="3393313"/>
                  </a:lnTo>
                  <a:lnTo>
                    <a:pt x="2593340" y="3393440"/>
                  </a:lnTo>
                  <a:lnTo>
                    <a:pt x="2964434" y="3393440"/>
                  </a:lnTo>
                  <a:lnTo>
                    <a:pt x="2964434" y="3393313"/>
                  </a:lnTo>
                  <a:lnTo>
                    <a:pt x="2964434" y="3371088"/>
                  </a:lnTo>
                  <a:lnTo>
                    <a:pt x="2593340" y="3371088"/>
                  </a:lnTo>
                  <a:lnTo>
                    <a:pt x="2569464" y="3393313"/>
                  </a:lnTo>
                  <a:lnTo>
                    <a:pt x="2569464" y="3748341"/>
                  </a:lnTo>
                  <a:lnTo>
                    <a:pt x="2485644" y="3856139"/>
                  </a:lnTo>
                  <a:lnTo>
                    <a:pt x="2485758" y="3896601"/>
                  </a:lnTo>
                  <a:lnTo>
                    <a:pt x="2509520" y="3919728"/>
                  </a:lnTo>
                  <a:lnTo>
                    <a:pt x="3179572" y="3919728"/>
                  </a:lnTo>
                  <a:lnTo>
                    <a:pt x="3201924" y="3871798"/>
                  </a:lnTo>
                  <a:lnTo>
                    <a:pt x="3201924" y="3861358"/>
                  </a:lnTo>
                  <a:lnTo>
                    <a:pt x="3201924" y="3856139"/>
                  </a:lnTo>
                  <a:close/>
                </a:path>
                <a:path w="4372609" h="3926204">
                  <a:moveTo>
                    <a:pt x="3249168" y="3261106"/>
                  </a:moveTo>
                  <a:lnTo>
                    <a:pt x="3226816" y="3261106"/>
                  </a:lnTo>
                  <a:lnTo>
                    <a:pt x="3226816" y="3585464"/>
                  </a:lnTo>
                  <a:lnTo>
                    <a:pt x="3249168" y="3585464"/>
                  </a:lnTo>
                  <a:lnTo>
                    <a:pt x="3249168" y="3261106"/>
                  </a:lnTo>
                  <a:close/>
                </a:path>
                <a:path w="4372609" h="3926204">
                  <a:moveTo>
                    <a:pt x="3249168" y="3237992"/>
                  </a:moveTo>
                  <a:lnTo>
                    <a:pt x="2987548" y="3237992"/>
                  </a:lnTo>
                  <a:lnTo>
                    <a:pt x="2987548" y="3260852"/>
                  </a:lnTo>
                  <a:lnTo>
                    <a:pt x="2987548" y="3418332"/>
                  </a:lnTo>
                  <a:lnTo>
                    <a:pt x="2616708" y="3418332"/>
                  </a:lnTo>
                  <a:lnTo>
                    <a:pt x="2616708" y="3439922"/>
                  </a:lnTo>
                  <a:lnTo>
                    <a:pt x="2616708" y="3692652"/>
                  </a:lnTo>
                  <a:lnTo>
                    <a:pt x="2616708" y="3715512"/>
                  </a:lnTo>
                  <a:lnTo>
                    <a:pt x="3023489" y="3715512"/>
                  </a:lnTo>
                  <a:lnTo>
                    <a:pt x="3023489" y="3692652"/>
                  </a:lnTo>
                  <a:lnTo>
                    <a:pt x="2639060" y="3692652"/>
                  </a:lnTo>
                  <a:lnTo>
                    <a:pt x="2639060" y="3439922"/>
                  </a:lnTo>
                  <a:lnTo>
                    <a:pt x="2987548" y="3439922"/>
                  </a:lnTo>
                  <a:lnTo>
                    <a:pt x="2987548" y="3585972"/>
                  </a:lnTo>
                  <a:lnTo>
                    <a:pt x="2987548" y="3607562"/>
                  </a:lnTo>
                  <a:lnTo>
                    <a:pt x="3249168" y="3607562"/>
                  </a:lnTo>
                  <a:lnTo>
                    <a:pt x="3249168" y="3585972"/>
                  </a:lnTo>
                  <a:lnTo>
                    <a:pt x="3010027" y="3585972"/>
                  </a:lnTo>
                  <a:lnTo>
                    <a:pt x="3010027" y="3439922"/>
                  </a:lnTo>
                  <a:lnTo>
                    <a:pt x="3010027" y="3418332"/>
                  </a:lnTo>
                  <a:lnTo>
                    <a:pt x="3010027" y="3260852"/>
                  </a:lnTo>
                  <a:lnTo>
                    <a:pt x="3249168" y="3260852"/>
                  </a:lnTo>
                  <a:lnTo>
                    <a:pt x="3249168" y="3237992"/>
                  </a:lnTo>
                  <a:close/>
                </a:path>
                <a:path w="4372609" h="3926204">
                  <a:moveTo>
                    <a:pt x="3888232" y="1915668"/>
                  </a:moveTo>
                  <a:lnTo>
                    <a:pt x="3873182" y="1910588"/>
                  </a:lnTo>
                  <a:lnTo>
                    <a:pt x="3865473" y="1909318"/>
                  </a:lnTo>
                  <a:lnTo>
                    <a:pt x="3857752" y="1909318"/>
                  </a:lnTo>
                  <a:lnTo>
                    <a:pt x="3841204" y="1910588"/>
                  </a:lnTo>
                  <a:lnTo>
                    <a:pt x="3826230" y="1914398"/>
                  </a:lnTo>
                  <a:lnTo>
                    <a:pt x="3813899" y="1918208"/>
                  </a:lnTo>
                  <a:lnTo>
                    <a:pt x="3805301" y="1923288"/>
                  </a:lnTo>
                  <a:lnTo>
                    <a:pt x="3789007" y="1930908"/>
                  </a:lnTo>
                  <a:lnTo>
                    <a:pt x="3776281" y="1942338"/>
                  </a:lnTo>
                  <a:lnTo>
                    <a:pt x="3765258" y="1957578"/>
                  </a:lnTo>
                  <a:lnTo>
                    <a:pt x="3754120" y="1981708"/>
                  </a:lnTo>
                  <a:lnTo>
                    <a:pt x="3748925" y="2005838"/>
                  </a:lnTo>
                  <a:lnTo>
                    <a:pt x="3751351" y="2028698"/>
                  </a:lnTo>
                  <a:lnTo>
                    <a:pt x="3757828" y="2049018"/>
                  </a:lnTo>
                  <a:lnTo>
                    <a:pt x="3764788" y="2065528"/>
                  </a:lnTo>
                  <a:lnTo>
                    <a:pt x="3761257" y="2089658"/>
                  </a:lnTo>
                  <a:lnTo>
                    <a:pt x="3763022" y="2106168"/>
                  </a:lnTo>
                  <a:lnTo>
                    <a:pt x="3766616" y="2115058"/>
                  </a:lnTo>
                  <a:lnTo>
                    <a:pt x="3768598" y="2117598"/>
                  </a:lnTo>
                  <a:lnTo>
                    <a:pt x="3774516" y="2126488"/>
                  </a:lnTo>
                  <a:lnTo>
                    <a:pt x="3780739" y="2139188"/>
                  </a:lnTo>
                  <a:lnTo>
                    <a:pt x="3785641" y="2155698"/>
                  </a:lnTo>
                  <a:lnTo>
                    <a:pt x="3787648" y="2181098"/>
                  </a:lnTo>
                  <a:lnTo>
                    <a:pt x="3782187" y="2209038"/>
                  </a:lnTo>
                  <a:lnTo>
                    <a:pt x="3770185" y="2224278"/>
                  </a:lnTo>
                  <a:lnTo>
                    <a:pt x="3758171" y="2231898"/>
                  </a:lnTo>
                  <a:lnTo>
                    <a:pt x="3730434" y="2244598"/>
                  </a:lnTo>
                  <a:lnTo>
                    <a:pt x="3709009" y="2261108"/>
                  </a:lnTo>
                  <a:lnTo>
                    <a:pt x="3692906" y="2287778"/>
                  </a:lnTo>
                  <a:lnTo>
                    <a:pt x="3686556" y="2327148"/>
                  </a:lnTo>
                  <a:lnTo>
                    <a:pt x="3686556" y="2342388"/>
                  </a:lnTo>
                  <a:lnTo>
                    <a:pt x="3771646" y="2342388"/>
                  </a:lnTo>
                  <a:lnTo>
                    <a:pt x="3774630" y="2333498"/>
                  </a:lnTo>
                  <a:lnTo>
                    <a:pt x="3778085" y="2325878"/>
                  </a:lnTo>
                  <a:lnTo>
                    <a:pt x="3781958" y="2318258"/>
                  </a:lnTo>
                  <a:lnTo>
                    <a:pt x="3786251" y="2311908"/>
                  </a:lnTo>
                  <a:lnTo>
                    <a:pt x="3718814" y="2311908"/>
                  </a:lnTo>
                  <a:lnTo>
                    <a:pt x="3724719" y="2292858"/>
                  </a:lnTo>
                  <a:lnTo>
                    <a:pt x="3734625" y="2278888"/>
                  </a:lnTo>
                  <a:lnTo>
                    <a:pt x="3747389" y="2269998"/>
                  </a:lnTo>
                  <a:lnTo>
                    <a:pt x="3779532" y="2256028"/>
                  </a:lnTo>
                  <a:lnTo>
                    <a:pt x="3798125" y="2240788"/>
                  </a:lnTo>
                  <a:lnTo>
                    <a:pt x="3812794" y="2215388"/>
                  </a:lnTo>
                  <a:lnTo>
                    <a:pt x="3818763" y="2181098"/>
                  </a:lnTo>
                  <a:lnTo>
                    <a:pt x="3816185" y="2150618"/>
                  </a:lnTo>
                  <a:lnTo>
                    <a:pt x="3809898" y="2127758"/>
                  </a:lnTo>
                  <a:lnTo>
                    <a:pt x="3802037" y="2112518"/>
                  </a:lnTo>
                  <a:lnTo>
                    <a:pt x="3794760" y="2101088"/>
                  </a:lnTo>
                  <a:lnTo>
                    <a:pt x="3793744" y="2099818"/>
                  </a:lnTo>
                  <a:lnTo>
                    <a:pt x="3793490" y="2099818"/>
                  </a:lnTo>
                  <a:lnTo>
                    <a:pt x="3792817" y="2097278"/>
                  </a:lnTo>
                  <a:lnTo>
                    <a:pt x="3792385" y="2092198"/>
                  </a:lnTo>
                  <a:lnTo>
                    <a:pt x="3792893" y="2083308"/>
                  </a:lnTo>
                  <a:lnTo>
                    <a:pt x="3795014" y="2071878"/>
                  </a:lnTo>
                  <a:lnTo>
                    <a:pt x="3796665" y="2065528"/>
                  </a:lnTo>
                  <a:lnTo>
                    <a:pt x="3795776" y="2057908"/>
                  </a:lnTo>
                  <a:lnTo>
                    <a:pt x="3792855" y="2051558"/>
                  </a:lnTo>
                  <a:lnTo>
                    <a:pt x="3787457" y="2038858"/>
                  </a:lnTo>
                  <a:lnTo>
                    <a:pt x="3782415" y="2024888"/>
                  </a:lnTo>
                  <a:lnTo>
                    <a:pt x="3780117" y="2008378"/>
                  </a:lnTo>
                  <a:lnTo>
                    <a:pt x="3782949" y="1993138"/>
                  </a:lnTo>
                  <a:lnTo>
                    <a:pt x="3792004" y="1974088"/>
                  </a:lnTo>
                  <a:lnTo>
                    <a:pt x="3799725" y="1962658"/>
                  </a:lnTo>
                  <a:lnTo>
                    <a:pt x="3807752" y="1956308"/>
                  </a:lnTo>
                  <a:lnTo>
                    <a:pt x="3817747" y="1951228"/>
                  </a:lnTo>
                  <a:lnTo>
                    <a:pt x="3819271" y="1949958"/>
                  </a:lnTo>
                  <a:lnTo>
                    <a:pt x="3820668" y="1949958"/>
                  </a:lnTo>
                  <a:lnTo>
                    <a:pt x="3822065" y="1948688"/>
                  </a:lnTo>
                  <a:lnTo>
                    <a:pt x="3826980" y="1946148"/>
                  </a:lnTo>
                  <a:lnTo>
                    <a:pt x="3835285" y="1943608"/>
                  </a:lnTo>
                  <a:lnTo>
                    <a:pt x="3845903" y="1941068"/>
                  </a:lnTo>
                  <a:lnTo>
                    <a:pt x="3857752" y="1939798"/>
                  </a:lnTo>
                  <a:lnTo>
                    <a:pt x="3865499" y="1939798"/>
                  </a:lnTo>
                  <a:lnTo>
                    <a:pt x="3871976" y="1942338"/>
                  </a:lnTo>
                  <a:lnTo>
                    <a:pt x="3877056" y="1944878"/>
                  </a:lnTo>
                  <a:lnTo>
                    <a:pt x="3878161" y="1939798"/>
                  </a:lnTo>
                  <a:lnTo>
                    <a:pt x="3878453" y="1938528"/>
                  </a:lnTo>
                  <a:lnTo>
                    <a:pt x="3880104" y="1933448"/>
                  </a:lnTo>
                  <a:lnTo>
                    <a:pt x="3882263" y="1928368"/>
                  </a:lnTo>
                  <a:lnTo>
                    <a:pt x="3884168" y="1923288"/>
                  </a:lnTo>
                  <a:lnTo>
                    <a:pt x="3888232" y="1915668"/>
                  </a:lnTo>
                  <a:close/>
                </a:path>
                <a:path w="4372609" h="3926204">
                  <a:moveTo>
                    <a:pt x="4263263" y="2388108"/>
                  </a:moveTo>
                  <a:lnTo>
                    <a:pt x="4259707" y="2372868"/>
                  </a:lnTo>
                  <a:lnTo>
                    <a:pt x="4251134" y="2336038"/>
                  </a:lnTo>
                  <a:lnTo>
                    <a:pt x="4230878" y="2312352"/>
                  </a:lnTo>
                  <a:lnTo>
                    <a:pt x="4230878" y="2372868"/>
                  </a:lnTo>
                  <a:lnTo>
                    <a:pt x="3828034" y="2372868"/>
                  </a:lnTo>
                  <a:lnTo>
                    <a:pt x="3838892" y="2344928"/>
                  </a:lnTo>
                  <a:lnTo>
                    <a:pt x="3858552" y="2324608"/>
                  </a:lnTo>
                  <a:lnTo>
                    <a:pt x="3884193" y="2309368"/>
                  </a:lnTo>
                  <a:lnTo>
                    <a:pt x="3912997" y="2297938"/>
                  </a:lnTo>
                  <a:lnTo>
                    <a:pt x="3914267" y="2297938"/>
                  </a:lnTo>
                  <a:lnTo>
                    <a:pt x="3938270" y="2287778"/>
                  </a:lnTo>
                  <a:lnTo>
                    <a:pt x="3963708" y="2268728"/>
                  </a:lnTo>
                  <a:lnTo>
                    <a:pt x="3983888" y="2238248"/>
                  </a:lnTo>
                  <a:lnTo>
                    <a:pt x="3992118" y="2197608"/>
                  </a:lnTo>
                  <a:lnTo>
                    <a:pt x="3988498" y="2162048"/>
                  </a:lnTo>
                  <a:lnTo>
                    <a:pt x="3979634" y="2135378"/>
                  </a:lnTo>
                  <a:lnTo>
                    <a:pt x="3968534" y="2116328"/>
                  </a:lnTo>
                  <a:lnTo>
                    <a:pt x="3953967" y="2097278"/>
                  </a:lnTo>
                  <a:lnTo>
                    <a:pt x="3953408" y="2096566"/>
                  </a:lnTo>
                  <a:lnTo>
                    <a:pt x="3953637" y="2097278"/>
                  </a:lnTo>
                  <a:lnTo>
                    <a:pt x="3953002" y="2096008"/>
                  </a:lnTo>
                  <a:lnTo>
                    <a:pt x="3953408" y="2096566"/>
                  </a:lnTo>
                  <a:lnTo>
                    <a:pt x="3953256" y="2096008"/>
                  </a:lnTo>
                  <a:lnTo>
                    <a:pt x="3952494" y="2093468"/>
                  </a:lnTo>
                  <a:lnTo>
                    <a:pt x="3951351" y="2085848"/>
                  </a:lnTo>
                  <a:lnTo>
                    <a:pt x="3951630" y="2073148"/>
                  </a:lnTo>
                  <a:lnTo>
                    <a:pt x="3954780" y="2054098"/>
                  </a:lnTo>
                  <a:lnTo>
                    <a:pt x="3957955" y="2041398"/>
                  </a:lnTo>
                  <a:lnTo>
                    <a:pt x="3952621" y="2033778"/>
                  </a:lnTo>
                  <a:lnTo>
                    <a:pt x="3945407" y="2017268"/>
                  </a:lnTo>
                  <a:lnTo>
                    <a:pt x="3938727" y="1996948"/>
                  </a:lnTo>
                  <a:lnTo>
                    <a:pt x="3935882" y="1974088"/>
                  </a:lnTo>
                  <a:lnTo>
                    <a:pt x="3940175" y="1951228"/>
                  </a:lnTo>
                  <a:lnTo>
                    <a:pt x="3951973" y="1927098"/>
                  </a:lnTo>
                  <a:lnTo>
                    <a:pt x="3964368" y="1911858"/>
                  </a:lnTo>
                  <a:lnTo>
                    <a:pt x="3978567" y="1901698"/>
                  </a:lnTo>
                  <a:lnTo>
                    <a:pt x="3995801" y="1892808"/>
                  </a:lnTo>
                  <a:lnTo>
                    <a:pt x="3997325" y="1891538"/>
                  </a:lnTo>
                  <a:lnTo>
                    <a:pt x="3998722" y="1891538"/>
                  </a:lnTo>
                  <a:lnTo>
                    <a:pt x="4000119" y="1890268"/>
                  </a:lnTo>
                  <a:lnTo>
                    <a:pt x="4006456" y="1887728"/>
                  </a:lnTo>
                  <a:lnTo>
                    <a:pt x="4017467" y="1883918"/>
                  </a:lnTo>
                  <a:lnTo>
                    <a:pt x="4031919" y="1880108"/>
                  </a:lnTo>
                  <a:lnTo>
                    <a:pt x="4048633" y="1878838"/>
                  </a:lnTo>
                  <a:lnTo>
                    <a:pt x="4056951" y="1878838"/>
                  </a:lnTo>
                  <a:lnTo>
                    <a:pt x="4091825" y="1899158"/>
                  </a:lnTo>
                  <a:lnTo>
                    <a:pt x="4121061" y="1970278"/>
                  </a:lnTo>
                  <a:lnTo>
                    <a:pt x="4122166" y="1998218"/>
                  </a:lnTo>
                  <a:lnTo>
                    <a:pt x="4117060" y="2018538"/>
                  </a:lnTo>
                  <a:lnTo>
                    <a:pt x="4110355" y="2031238"/>
                  </a:lnTo>
                  <a:lnTo>
                    <a:pt x="4107078" y="2037588"/>
                  </a:lnTo>
                  <a:lnTo>
                    <a:pt x="4105110" y="2042668"/>
                  </a:lnTo>
                  <a:lnTo>
                    <a:pt x="4104525" y="2050288"/>
                  </a:lnTo>
                  <a:lnTo>
                    <a:pt x="4105402" y="2056638"/>
                  </a:lnTo>
                  <a:lnTo>
                    <a:pt x="4108348" y="2073148"/>
                  </a:lnTo>
                  <a:lnTo>
                    <a:pt x="4108678" y="2084578"/>
                  </a:lnTo>
                  <a:lnTo>
                    <a:pt x="4107662" y="2092198"/>
                  </a:lnTo>
                  <a:lnTo>
                    <a:pt x="4106545" y="2096008"/>
                  </a:lnTo>
                  <a:lnTo>
                    <a:pt x="4106291" y="2096008"/>
                  </a:lnTo>
                  <a:lnTo>
                    <a:pt x="4102481" y="2101088"/>
                  </a:lnTo>
                  <a:lnTo>
                    <a:pt x="4079189" y="2135378"/>
                  </a:lnTo>
                  <a:lnTo>
                    <a:pt x="4066667" y="2197608"/>
                  </a:lnTo>
                  <a:lnTo>
                    <a:pt x="4074896" y="2238248"/>
                  </a:lnTo>
                  <a:lnTo>
                    <a:pt x="4095127" y="2268728"/>
                  </a:lnTo>
                  <a:lnTo>
                    <a:pt x="4120616" y="2287778"/>
                  </a:lnTo>
                  <a:lnTo>
                    <a:pt x="4144645" y="2297938"/>
                  </a:lnTo>
                  <a:lnTo>
                    <a:pt x="4145788" y="2297938"/>
                  </a:lnTo>
                  <a:lnTo>
                    <a:pt x="4174655" y="2309368"/>
                  </a:lnTo>
                  <a:lnTo>
                    <a:pt x="4200334" y="2324608"/>
                  </a:lnTo>
                  <a:lnTo>
                    <a:pt x="4220007" y="2344928"/>
                  </a:lnTo>
                  <a:lnTo>
                    <a:pt x="4230878" y="2372868"/>
                  </a:lnTo>
                  <a:lnTo>
                    <a:pt x="4230878" y="2312352"/>
                  </a:lnTo>
                  <a:lnTo>
                    <a:pt x="4221810" y="2301748"/>
                  </a:lnTo>
                  <a:lnTo>
                    <a:pt x="4185831" y="2280158"/>
                  </a:lnTo>
                  <a:lnTo>
                    <a:pt x="4153789" y="2268728"/>
                  </a:lnTo>
                  <a:lnTo>
                    <a:pt x="4145051" y="2264918"/>
                  </a:lnTo>
                  <a:lnTo>
                    <a:pt x="4125849" y="2254758"/>
                  </a:lnTo>
                  <a:lnTo>
                    <a:pt x="4106634" y="2233168"/>
                  </a:lnTo>
                  <a:lnTo>
                    <a:pt x="4097909" y="2197608"/>
                  </a:lnTo>
                  <a:lnTo>
                    <a:pt x="4101617" y="2164588"/>
                  </a:lnTo>
                  <a:lnTo>
                    <a:pt x="4110444" y="2141728"/>
                  </a:lnTo>
                  <a:lnTo>
                    <a:pt x="4120946" y="2126488"/>
                  </a:lnTo>
                  <a:lnTo>
                    <a:pt x="4132313" y="2112518"/>
                  </a:lnTo>
                  <a:lnTo>
                    <a:pt x="4137253" y="2102358"/>
                  </a:lnTo>
                  <a:lnTo>
                    <a:pt x="4139882" y="2080768"/>
                  </a:lnTo>
                  <a:lnTo>
                    <a:pt x="4135628" y="2049018"/>
                  </a:lnTo>
                  <a:lnTo>
                    <a:pt x="4148086" y="2024888"/>
                  </a:lnTo>
                  <a:lnTo>
                    <a:pt x="4153700" y="1994408"/>
                  </a:lnTo>
                  <a:lnTo>
                    <a:pt x="4150817" y="1960118"/>
                  </a:lnTo>
                  <a:lnTo>
                    <a:pt x="4137787" y="1919478"/>
                  </a:lnTo>
                  <a:lnTo>
                    <a:pt x="4117124" y="1880108"/>
                  </a:lnTo>
                  <a:lnTo>
                    <a:pt x="4082364" y="1853438"/>
                  </a:lnTo>
                  <a:lnTo>
                    <a:pt x="4059999" y="1848358"/>
                  </a:lnTo>
                  <a:lnTo>
                    <a:pt x="4048633" y="1848358"/>
                  </a:lnTo>
                  <a:lnTo>
                    <a:pt x="4027995" y="1849628"/>
                  </a:lnTo>
                  <a:lnTo>
                    <a:pt x="4009288" y="1853438"/>
                  </a:lnTo>
                  <a:lnTo>
                    <a:pt x="3993870" y="1858518"/>
                  </a:lnTo>
                  <a:lnTo>
                    <a:pt x="3983101" y="1864868"/>
                  </a:lnTo>
                  <a:lnTo>
                    <a:pt x="3961447" y="1875028"/>
                  </a:lnTo>
                  <a:lnTo>
                    <a:pt x="3942816" y="1888998"/>
                  </a:lnTo>
                  <a:lnTo>
                    <a:pt x="3926357" y="1909318"/>
                  </a:lnTo>
                  <a:lnTo>
                    <a:pt x="3911219" y="1939798"/>
                  </a:lnTo>
                  <a:lnTo>
                    <a:pt x="3904704" y="1970278"/>
                  </a:lnTo>
                  <a:lnTo>
                    <a:pt x="3907713" y="2000758"/>
                  </a:lnTo>
                  <a:lnTo>
                    <a:pt x="3915778" y="2027428"/>
                  </a:lnTo>
                  <a:lnTo>
                    <a:pt x="3924427" y="2047748"/>
                  </a:lnTo>
                  <a:lnTo>
                    <a:pt x="3920007" y="2079498"/>
                  </a:lnTo>
                  <a:lnTo>
                    <a:pt x="3922191" y="2101088"/>
                  </a:lnTo>
                  <a:lnTo>
                    <a:pt x="3926675" y="2112518"/>
                  </a:lnTo>
                  <a:lnTo>
                    <a:pt x="3929126" y="2116328"/>
                  </a:lnTo>
                  <a:lnTo>
                    <a:pt x="3937851" y="2126488"/>
                  </a:lnTo>
                  <a:lnTo>
                    <a:pt x="3948392" y="2141728"/>
                  </a:lnTo>
                  <a:lnTo>
                    <a:pt x="3957269" y="2164588"/>
                  </a:lnTo>
                  <a:lnTo>
                    <a:pt x="3961003" y="2197608"/>
                  </a:lnTo>
                  <a:lnTo>
                    <a:pt x="3952265" y="2233168"/>
                  </a:lnTo>
                  <a:lnTo>
                    <a:pt x="3933050" y="2254758"/>
                  </a:lnTo>
                  <a:lnTo>
                    <a:pt x="3913848" y="2264918"/>
                  </a:lnTo>
                  <a:lnTo>
                    <a:pt x="3905123" y="2268728"/>
                  </a:lnTo>
                  <a:lnTo>
                    <a:pt x="3873068" y="2280158"/>
                  </a:lnTo>
                  <a:lnTo>
                    <a:pt x="3837089" y="2301748"/>
                  </a:lnTo>
                  <a:lnTo>
                    <a:pt x="3807764" y="2336038"/>
                  </a:lnTo>
                  <a:lnTo>
                    <a:pt x="3795649" y="2388108"/>
                  </a:lnTo>
                  <a:lnTo>
                    <a:pt x="3795649" y="2403348"/>
                  </a:lnTo>
                  <a:lnTo>
                    <a:pt x="4263263" y="2403348"/>
                  </a:lnTo>
                  <a:lnTo>
                    <a:pt x="4263263" y="2388108"/>
                  </a:lnTo>
                  <a:close/>
                </a:path>
                <a:path w="4372609" h="3926204">
                  <a:moveTo>
                    <a:pt x="4372356" y="2327148"/>
                  </a:moveTo>
                  <a:lnTo>
                    <a:pt x="4365993" y="2287778"/>
                  </a:lnTo>
                  <a:lnTo>
                    <a:pt x="4349889" y="2261108"/>
                  </a:lnTo>
                  <a:lnTo>
                    <a:pt x="4328465" y="2244598"/>
                  </a:lnTo>
                  <a:lnTo>
                    <a:pt x="4300728" y="2231898"/>
                  </a:lnTo>
                  <a:lnTo>
                    <a:pt x="4288726" y="2224278"/>
                  </a:lnTo>
                  <a:lnTo>
                    <a:pt x="4276712" y="2209038"/>
                  </a:lnTo>
                  <a:lnTo>
                    <a:pt x="4271264" y="2181098"/>
                  </a:lnTo>
                  <a:lnTo>
                    <a:pt x="4273232" y="2155698"/>
                  </a:lnTo>
                  <a:lnTo>
                    <a:pt x="4278122" y="2139188"/>
                  </a:lnTo>
                  <a:lnTo>
                    <a:pt x="4284332" y="2126488"/>
                  </a:lnTo>
                  <a:lnTo>
                    <a:pt x="4292282" y="2115058"/>
                  </a:lnTo>
                  <a:lnTo>
                    <a:pt x="4295876" y="2106168"/>
                  </a:lnTo>
                  <a:lnTo>
                    <a:pt x="4297642" y="2089658"/>
                  </a:lnTo>
                  <a:lnTo>
                    <a:pt x="4294124" y="2065528"/>
                  </a:lnTo>
                  <a:lnTo>
                    <a:pt x="4301071" y="2049018"/>
                  </a:lnTo>
                  <a:lnTo>
                    <a:pt x="4307535" y="2028698"/>
                  </a:lnTo>
                  <a:lnTo>
                    <a:pt x="4309923" y="2005838"/>
                  </a:lnTo>
                  <a:lnTo>
                    <a:pt x="4304665" y="1981708"/>
                  </a:lnTo>
                  <a:lnTo>
                    <a:pt x="4293540" y="1957578"/>
                  </a:lnTo>
                  <a:lnTo>
                    <a:pt x="4282567" y="1942338"/>
                  </a:lnTo>
                  <a:lnTo>
                    <a:pt x="4279735" y="1939798"/>
                  </a:lnTo>
                  <a:lnTo>
                    <a:pt x="4269867" y="1930908"/>
                  </a:lnTo>
                  <a:lnTo>
                    <a:pt x="4253611" y="1923288"/>
                  </a:lnTo>
                  <a:lnTo>
                    <a:pt x="4244975" y="1918208"/>
                  </a:lnTo>
                  <a:lnTo>
                    <a:pt x="4232618" y="1914398"/>
                  </a:lnTo>
                  <a:lnTo>
                    <a:pt x="4217632" y="1910588"/>
                  </a:lnTo>
                  <a:lnTo>
                    <a:pt x="4201160" y="1909318"/>
                  </a:lnTo>
                  <a:lnTo>
                    <a:pt x="4193146" y="1909318"/>
                  </a:lnTo>
                  <a:lnTo>
                    <a:pt x="4185170" y="1910588"/>
                  </a:lnTo>
                  <a:lnTo>
                    <a:pt x="4169664" y="1915668"/>
                  </a:lnTo>
                  <a:lnTo>
                    <a:pt x="4172559" y="1923288"/>
                  </a:lnTo>
                  <a:lnTo>
                    <a:pt x="4175163" y="1930908"/>
                  </a:lnTo>
                  <a:lnTo>
                    <a:pt x="4177461" y="1938528"/>
                  </a:lnTo>
                  <a:lnTo>
                    <a:pt x="4179443" y="1946148"/>
                  </a:lnTo>
                  <a:lnTo>
                    <a:pt x="4179824" y="1944878"/>
                  </a:lnTo>
                  <a:lnTo>
                    <a:pt x="4180713" y="1944878"/>
                  </a:lnTo>
                  <a:lnTo>
                    <a:pt x="4185920" y="1942338"/>
                  </a:lnTo>
                  <a:lnTo>
                    <a:pt x="4192905" y="1939798"/>
                  </a:lnTo>
                  <a:lnTo>
                    <a:pt x="4201160" y="1939798"/>
                  </a:lnTo>
                  <a:lnTo>
                    <a:pt x="4212996" y="1941068"/>
                  </a:lnTo>
                  <a:lnTo>
                    <a:pt x="4223613" y="1943608"/>
                  </a:lnTo>
                  <a:lnTo>
                    <a:pt x="4231919" y="1946148"/>
                  </a:lnTo>
                  <a:lnTo>
                    <a:pt x="4236847" y="1948688"/>
                  </a:lnTo>
                  <a:lnTo>
                    <a:pt x="4238244" y="1949958"/>
                  </a:lnTo>
                  <a:lnTo>
                    <a:pt x="4239641" y="1949958"/>
                  </a:lnTo>
                  <a:lnTo>
                    <a:pt x="4241165" y="1951228"/>
                  </a:lnTo>
                  <a:lnTo>
                    <a:pt x="4251096" y="1956308"/>
                  </a:lnTo>
                  <a:lnTo>
                    <a:pt x="4259110" y="1962658"/>
                  </a:lnTo>
                  <a:lnTo>
                    <a:pt x="4266819" y="1974088"/>
                  </a:lnTo>
                  <a:lnTo>
                    <a:pt x="4275836" y="1993138"/>
                  </a:lnTo>
                  <a:lnTo>
                    <a:pt x="4278681" y="2008378"/>
                  </a:lnTo>
                  <a:lnTo>
                    <a:pt x="4276420" y="2024888"/>
                  </a:lnTo>
                  <a:lnTo>
                    <a:pt x="4271416" y="2038858"/>
                  </a:lnTo>
                  <a:lnTo>
                    <a:pt x="4266057" y="2051558"/>
                  </a:lnTo>
                  <a:lnTo>
                    <a:pt x="4263136" y="2057908"/>
                  </a:lnTo>
                  <a:lnTo>
                    <a:pt x="4262120" y="2065528"/>
                  </a:lnTo>
                  <a:lnTo>
                    <a:pt x="4263771" y="2071878"/>
                  </a:lnTo>
                  <a:lnTo>
                    <a:pt x="4265930" y="2083308"/>
                  </a:lnTo>
                  <a:lnTo>
                    <a:pt x="4266298" y="2089658"/>
                  </a:lnTo>
                  <a:lnTo>
                    <a:pt x="4266349" y="2093468"/>
                  </a:lnTo>
                  <a:lnTo>
                    <a:pt x="4266031" y="2097278"/>
                  </a:lnTo>
                  <a:lnTo>
                    <a:pt x="4265422" y="2099818"/>
                  </a:lnTo>
                  <a:lnTo>
                    <a:pt x="4265168" y="2099818"/>
                  </a:lnTo>
                  <a:lnTo>
                    <a:pt x="4264152" y="2101088"/>
                  </a:lnTo>
                  <a:lnTo>
                    <a:pt x="4256786" y="2112518"/>
                  </a:lnTo>
                  <a:lnTo>
                    <a:pt x="4248886" y="2127758"/>
                  </a:lnTo>
                  <a:lnTo>
                    <a:pt x="4242587" y="2150618"/>
                  </a:lnTo>
                  <a:lnTo>
                    <a:pt x="4240022" y="2181098"/>
                  </a:lnTo>
                  <a:lnTo>
                    <a:pt x="4245978" y="2215388"/>
                  </a:lnTo>
                  <a:lnTo>
                    <a:pt x="4260672" y="2240788"/>
                  </a:lnTo>
                  <a:lnTo>
                    <a:pt x="4279290" y="2256028"/>
                  </a:lnTo>
                  <a:lnTo>
                    <a:pt x="4311510" y="2269998"/>
                  </a:lnTo>
                  <a:lnTo>
                    <a:pt x="4324261" y="2278888"/>
                  </a:lnTo>
                  <a:lnTo>
                    <a:pt x="4334129" y="2292858"/>
                  </a:lnTo>
                  <a:lnTo>
                    <a:pt x="4339971" y="2311908"/>
                  </a:lnTo>
                  <a:lnTo>
                    <a:pt x="4272661" y="2311908"/>
                  </a:lnTo>
                  <a:lnTo>
                    <a:pt x="4276915" y="2318258"/>
                  </a:lnTo>
                  <a:lnTo>
                    <a:pt x="4280763" y="2325878"/>
                  </a:lnTo>
                  <a:lnTo>
                    <a:pt x="4284205" y="2333498"/>
                  </a:lnTo>
                  <a:lnTo>
                    <a:pt x="4287266" y="2342388"/>
                  </a:lnTo>
                  <a:lnTo>
                    <a:pt x="4372356" y="2342388"/>
                  </a:lnTo>
                  <a:lnTo>
                    <a:pt x="4372356" y="2327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4068" y="2208275"/>
              <a:ext cx="99060" cy="990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4068" y="2505455"/>
              <a:ext cx="99060" cy="990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54068" y="2357627"/>
              <a:ext cx="99060" cy="9906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301680" y="1182815"/>
            <a:ext cx="69151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Родители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6713" y="1804893"/>
            <a:ext cx="1511617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150495" algn="just" defTabSz="685800">
              <a:spcBef>
                <a:spcPts val="71"/>
              </a:spcBef>
            </a:pPr>
            <a:r>
              <a:rPr sz="1200" spc="-23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Разработчики </a:t>
            </a:r>
            <a:r>
              <a:rPr sz="1200" spc="-41" dirty="0">
                <a:solidFill>
                  <a:prstClr val="black"/>
                </a:solidFill>
                <a:latin typeface="Microsoft Sans Serif"/>
                <a:cs typeface="Microsoft Sans Serif"/>
              </a:rPr>
              <a:t>КИМ </a:t>
            </a:r>
            <a:r>
              <a:rPr sz="1200" spc="-30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для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sz="1200" spc="-30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итоговой</a:t>
            </a:r>
            <a:r>
              <a:rPr sz="1200" spc="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аттестации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6178" y="3510247"/>
            <a:ext cx="1586389" cy="111713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450056" algn="r" defTabSz="685800">
              <a:spcBef>
                <a:spcPts val="71"/>
              </a:spcBef>
            </a:pP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Руководители 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sz="1200" spc="-30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специалистов</a:t>
            </a:r>
            <a:r>
              <a:rPr sz="1200" spc="1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ОИГВ</a:t>
            </a:r>
            <a:r>
              <a:rPr sz="1200" spc="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R="3810" algn="r" defTabSz="685800"/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органов</a:t>
            </a:r>
            <a:r>
              <a:rPr sz="1200" spc="-4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56" dirty="0">
                <a:solidFill>
                  <a:prstClr val="black"/>
                </a:solidFill>
                <a:latin typeface="Microsoft Sans Serif"/>
                <a:cs typeface="Microsoft Sans Serif"/>
              </a:rPr>
              <a:t>МСУ,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21444" marR="3810" indent="217170" algn="r" defTabSz="685800"/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щ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ст</a:t>
            </a:r>
            <a:r>
              <a:rPr sz="12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1200" spc="11" dirty="0">
                <a:solidFill>
                  <a:prstClr val="black"/>
                </a:solidFill>
                <a:latin typeface="Microsoft Sans Serif"/>
                <a:cs typeface="Microsoft Sans Serif"/>
              </a:rPr>
              <a:t>л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яющ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х 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управление</a:t>
            </a:r>
            <a:r>
              <a:rPr sz="1200" spc="3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12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сфере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R="3810" algn="r" defTabSz="685800"/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87963" y="4937379"/>
            <a:ext cx="1235869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689133" algn="just" defTabSz="685800">
              <a:spcBef>
                <a:spcPts val="71"/>
              </a:spcBef>
            </a:pP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200" spc="-26" dirty="0">
                <a:solidFill>
                  <a:prstClr val="black"/>
                </a:solidFill>
                <a:latin typeface="Microsoft Sans Serif"/>
                <a:cs typeface="Microsoft Sans Serif"/>
              </a:rPr>
              <a:t>в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т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оры  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(разработчиков)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учебных</a:t>
            </a:r>
            <a:r>
              <a:rPr sz="1200" spc="8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изданий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68948" y="5073168"/>
            <a:ext cx="1490663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defTabSz="685800">
              <a:spcBef>
                <a:spcPts val="71"/>
              </a:spcBef>
            </a:pPr>
            <a:r>
              <a:rPr sz="1200" spc="-23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Разработчики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ПООП </a:t>
            </a:r>
            <a:r>
              <a:rPr sz="1200" spc="-30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общего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64477" y="3868674"/>
            <a:ext cx="66151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П</a:t>
            </a:r>
            <a:r>
              <a:rPr sz="1200" spc="-26" dirty="0">
                <a:solidFill>
                  <a:prstClr val="black"/>
                </a:solidFill>
                <a:latin typeface="Microsoft Sans Serif"/>
                <a:cs typeface="Microsoft Sans Serif"/>
              </a:rPr>
              <a:t>е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д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200" spc="-38" dirty="0">
                <a:solidFill>
                  <a:prstClr val="black"/>
                </a:solidFill>
                <a:latin typeface="Microsoft Sans Serif"/>
                <a:cs typeface="Microsoft Sans Serif"/>
              </a:rPr>
              <a:t>г</a:t>
            </a:r>
            <a:r>
              <a:rPr sz="1200" spc="-19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г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03682" y="1763268"/>
            <a:ext cx="1467803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defTabSz="685800">
              <a:spcBef>
                <a:spcPts val="71"/>
              </a:spcBef>
            </a:pP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Руководители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общего </a:t>
            </a:r>
            <a:r>
              <a:rPr sz="1200" spc="-30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prstClr val="black"/>
                </a:solidFill>
                <a:latin typeface="Microsoft Sans Serif"/>
                <a:cs typeface="Microsoft Sans Serif"/>
              </a:rPr>
              <a:t>и</a:t>
            </a:r>
            <a:r>
              <a:rPr sz="1200" spc="11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дополнительного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профессионального </a:t>
            </a:r>
            <a:r>
              <a:rPr sz="1200" spc="-307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образования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2234" y="1271135"/>
            <a:ext cx="2498884" cy="833755"/>
          </a:xfrm>
          <a:custGeom>
            <a:avLst/>
            <a:gdLst/>
            <a:ahLst/>
            <a:cxnLst/>
            <a:rect l="l" t="t" r="r" b="b"/>
            <a:pathLst>
              <a:path w="3331845" h="833755">
                <a:moveTo>
                  <a:pt x="3248152" y="0"/>
                </a:moveTo>
                <a:lnTo>
                  <a:pt x="83312" y="0"/>
                </a:lnTo>
                <a:lnTo>
                  <a:pt x="50899" y="6552"/>
                </a:lnTo>
                <a:lnTo>
                  <a:pt x="24415" y="24415"/>
                </a:lnTo>
                <a:lnTo>
                  <a:pt x="6552" y="50899"/>
                </a:lnTo>
                <a:lnTo>
                  <a:pt x="0" y="83312"/>
                </a:lnTo>
                <a:lnTo>
                  <a:pt x="0" y="750316"/>
                </a:lnTo>
                <a:lnTo>
                  <a:pt x="6552" y="782728"/>
                </a:lnTo>
                <a:lnTo>
                  <a:pt x="24415" y="809212"/>
                </a:lnTo>
                <a:lnTo>
                  <a:pt x="50899" y="827075"/>
                </a:lnTo>
                <a:lnTo>
                  <a:pt x="83312" y="833628"/>
                </a:lnTo>
                <a:lnTo>
                  <a:pt x="3248152" y="833628"/>
                </a:lnTo>
                <a:lnTo>
                  <a:pt x="3280564" y="827075"/>
                </a:lnTo>
                <a:lnTo>
                  <a:pt x="3307048" y="809212"/>
                </a:lnTo>
                <a:lnTo>
                  <a:pt x="3324911" y="782728"/>
                </a:lnTo>
                <a:lnTo>
                  <a:pt x="3331464" y="750316"/>
                </a:lnTo>
                <a:lnTo>
                  <a:pt x="3331464" y="83312"/>
                </a:lnTo>
                <a:lnTo>
                  <a:pt x="3324911" y="50899"/>
                </a:lnTo>
                <a:lnTo>
                  <a:pt x="3307048" y="24415"/>
                </a:lnTo>
                <a:lnTo>
                  <a:pt x="3280564" y="6552"/>
                </a:lnTo>
                <a:lnTo>
                  <a:pt x="324815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5754" y="1256322"/>
            <a:ext cx="2577143" cy="9156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00355" marR="5080" indent="-288290" algn="ctr">
              <a:lnSpc>
                <a:spcPts val="2080"/>
              </a:lnSpc>
              <a:spcBef>
                <a:spcPts val="440"/>
              </a:spcBef>
            </a:pPr>
            <a:r>
              <a:rPr sz="14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Механизмы </a:t>
            </a:r>
            <a:r>
              <a:rPr sz="14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вариативности </a:t>
            </a:r>
            <a:r>
              <a:rPr sz="1400" b="1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действующем</a:t>
            </a:r>
            <a:r>
              <a:rPr sz="1400"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b="1" spc="2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00355" marR="5080" indent="-288290" algn="ctr">
              <a:lnSpc>
                <a:spcPts val="2080"/>
              </a:lnSpc>
              <a:spcBef>
                <a:spcPts val="440"/>
              </a:spcBef>
            </a:pPr>
            <a:r>
              <a:rPr sz="1400" b="1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ФГОС</a:t>
            </a:r>
            <a:endParaRPr sz="1400"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6668" y="2176391"/>
            <a:ext cx="109728" cy="1463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67526" y="2389496"/>
            <a:ext cx="2508409" cy="845185"/>
            <a:chOff x="2489961" y="2389377"/>
            <a:chExt cx="3344545" cy="845185"/>
          </a:xfrm>
        </p:grpSpPr>
        <p:sp>
          <p:nvSpPr>
            <p:cNvPr id="7" name="object 7"/>
            <p:cNvSpPr/>
            <p:nvPr/>
          </p:nvSpPr>
          <p:spPr>
            <a:xfrm>
              <a:off x="2496311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5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5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4" y="748919"/>
                  </a:lnTo>
                  <a:lnTo>
                    <a:pt x="3331464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96311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5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4" y="83185"/>
                  </a:lnTo>
                  <a:lnTo>
                    <a:pt x="3331464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5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4864" y="2415230"/>
            <a:ext cx="2385619" cy="8130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2405" marR="5080" indent="-180340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Часть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ОП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по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выбору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участников </a:t>
            </a:r>
            <a:r>
              <a:rPr sz="1400" spc="-3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образовательного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процесса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6668" y="3301103"/>
            <a:ext cx="109728" cy="14630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867526" y="3512565"/>
            <a:ext cx="2508409" cy="846455"/>
            <a:chOff x="2489961" y="3512565"/>
            <a:chExt cx="3344545" cy="846455"/>
          </a:xfrm>
        </p:grpSpPr>
        <p:sp>
          <p:nvSpPr>
            <p:cNvPr id="12" name="object 12"/>
            <p:cNvSpPr/>
            <p:nvPr/>
          </p:nvSpPr>
          <p:spPr>
            <a:xfrm>
              <a:off x="2496311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3248152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50316"/>
                  </a:lnTo>
                  <a:lnTo>
                    <a:pt x="6552" y="782728"/>
                  </a:lnTo>
                  <a:lnTo>
                    <a:pt x="24415" y="809212"/>
                  </a:lnTo>
                  <a:lnTo>
                    <a:pt x="50899" y="827075"/>
                  </a:lnTo>
                  <a:lnTo>
                    <a:pt x="83312" y="833628"/>
                  </a:lnTo>
                  <a:lnTo>
                    <a:pt x="3248152" y="833628"/>
                  </a:lnTo>
                  <a:lnTo>
                    <a:pt x="3280564" y="827075"/>
                  </a:lnTo>
                  <a:lnTo>
                    <a:pt x="3307048" y="809212"/>
                  </a:lnTo>
                  <a:lnTo>
                    <a:pt x="3324911" y="782728"/>
                  </a:lnTo>
                  <a:lnTo>
                    <a:pt x="3331464" y="750316"/>
                  </a:lnTo>
                  <a:lnTo>
                    <a:pt x="3331464" y="83312"/>
                  </a:lnTo>
                  <a:lnTo>
                    <a:pt x="3324911" y="50899"/>
                  </a:lnTo>
                  <a:lnTo>
                    <a:pt x="3307048" y="24415"/>
                  </a:lnTo>
                  <a:lnTo>
                    <a:pt x="3280564" y="6552"/>
                  </a:lnTo>
                  <a:lnTo>
                    <a:pt x="324815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96311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8152" y="0"/>
                  </a:lnTo>
                  <a:lnTo>
                    <a:pt x="3280564" y="6552"/>
                  </a:lnTo>
                  <a:lnTo>
                    <a:pt x="3307048" y="24415"/>
                  </a:lnTo>
                  <a:lnTo>
                    <a:pt x="3324911" y="50899"/>
                  </a:lnTo>
                  <a:lnTo>
                    <a:pt x="3331464" y="83312"/>
                  </a:lnTo>
                  <a:lnTo>
                    <a:pt x="3331464" y="750316"/>
                  </a:lnTo>
                  <a:lnTo>
                    <a:pt x="3324911" y="782728"/>
                  </a:lnTo>
                  <a:lnTo>
                    <a:pt x="3307048" y="809212"/>
                  </a:lnTo>
                  <a:lnTo>
                    <a:pt x="3280564" y="827075"/>
                  </a:lnTo>
                  <a:lnTo>
                    <a:pt x="3248152" y="833628"/>
                  </a:lnTo>
                  <a:lnTo>
                    <a:pt x="83312" y="833628"/>
                  </a:lnTo>
                  <a:lnTo>
                    <a:pt x="50899" y="827075"/>
                  </a:lnTo>
                  <a:lnTo>
                    <a:pt x="24415" y="809212"/>
                  </a:lnTo>
                  <a:lnTo>
                    <a:pt x="6552" y="782728"/>
                  </a:lnTo>
                  <a:lnTo>
                    <a:pt x="0" y="750316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82356" y="3656710"/>
            <a:ext cx="20783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разработки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ts val="1565"/>
              </a:lnSpc>
            </a:pP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дифференцированных</a:t>
            </a:r>
            <a:r>
              <a:rPr sz="1400" spc="-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6668" y="4424290"/>
            <a:ext cx="109728" cy="14630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867526" y="4637397"/>
            <a:ext cx="2508409" cy="845185"/>
            <a:chOff x="2489961" y="4637278"/>
            <a:chExt cx="3344545" cy="845185"/>
          </a:xfrm>
        </p:grpSpPr>
        <p:sp>
          <p:nvSpPr>
            <p:cNvPr id="17" name="object 17"/>
            <p:cNvSpPr/>
            <p:nvPr/>
          </p:nvSpPr>
          <p:spPr>
            <a:xfrm>
              <a:off x="2496311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5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5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4" y="748919"/>
                  </a:lnTo>
                  <a:lnTo>
                    <a:pt x="3331464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96311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5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4" y="83185"/>
                  </a:lnTo>
                  <a:lnTo>
                    <a:pt x="3331464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5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34827" y="4667310"/>
            <a:ext cx="2396966" cy="8130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ts val="1450"/>
              </a:lnSpc>
              <a:spcBef>
                <a:spcPts val="340"/>
              </a:spcBef>
            </a:pP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разработки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учебных </a:t>
            </a:r>
            <a:r>
              <a:rPr sz="1400" spc="-3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планов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19447" y="1271135"/>
            <a:ext cx="2498884" cy="833755"/>
          </a:xfrm>
          <a:custGeom>
            <a:avLst/>
            <a:gdLst/>
            <a:ahLst/>
            <a:cxnLst/>
            <a:rect l="l" t="t" r="r" b="b"/>
            <a:pathLst>
              <a:path w="3331845" h="833755">
                <a:moveTo>
                  <a:pt x="3248152" y="0"/>
                </a:moveTo>
                <a:lnTo>
                  <a:pt x="83312" y="0"/>
                </a:lnTo>
                <a:lnTo>
                  <a:pt x="50899" y="6552"/>
                </a:lnTo>
                <a:lnTo>
                  <a:pt x="24415" y="24415"/>
                </a:lnTo>
                <a:lnTo>
                  <a:pt x="6552" y="50899"/>
                </a:lnTo>
                <a:lnTo>
                  <a:pt x="0" y="83312"/>
                </a:lnTo>
                <a:lnTo>
                  <a:pt x="0" y="750316"/>
                </a:lnTo>
                <a:lnTo>
                  <a:pt x="6552" y="782728"/>
                </a:lnTo>
                <a:lnTo>
                  <a:pt x="24415" y="809212"/>
                </a:lnTo>
                <a:lnTo>
                  <a:pt x="50899" y="827075"/>
                </a:lnTo>
                <a:lnTo>
                  <a:pt x="83312" y="833628"/>
                </a:lnTo>
                <a:lnTo>
                  <a:pt x="3248152" y="833628"/>
                </a:lnTo>
                <a:lnTo>
                  <a:pt x="3280564" y="827075"/>
                </a:lnTo>
                <a:lnTo>
                  <a:pt x="3307048" y="809212"/>
                </a:lnTo>
                <a:lnTo>
                  <a:pt x="3324911" y="782728"/>
                </a:lnTo>
                <a:lnTo>
                  <a:pt x="3331463" y="750316"/>
                </a:lnTo>
                <a:lnTo>
                  <a:pt x="3331463" y="83312"/>
                </a:lnTo>
                <a:lnTo>
                  <a:pt x="3324911" y="50899"/>
                </a:lnTo>
                <a:lnTo>
                  <a:pt x="3307048" y="24415"/>
                </a:lnTo>
                <a:lnTo>
                  <a:pt x="3280564" y="6552"/>
                </a:lnTo>
                <a:lnTo>
                  <a:pt x="324815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7635" y="1271135"/>
            <a:ext cx="2547423" cy="595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34010" marR="5080" indent="-321945" algn="ctr">
              <a:lnSpc>
                <a:spcPts val="2080"/>
              </a:lnSpc>
              <a:spcBef>
                <a:spcPts val="440"/>
              </a:spcBef>
            </a:pPr>
            <a:r>
              <a:rPr sz="14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Механизмы </a:t>
            </a:r>
            <a:r>
              <a:rPr sz="14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вариативности </a:t>
            </a:r>
            <a:r>
              <a:rPr sz="1400" b="1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обновленных</a:t>
            </a:r>
            <a:r>
              <a:rPr sz="1400"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ФГОС</a:t>
            </a:r>
            <a:endParaRPr sz="1400" b="1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942" y="2176391"/>
            <a:ext cx="109727" cy="14630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4714744" y="2389496"/>
            <a:ext cx="2508409" cy="845185"/>
            <a:chOff x="6286246" y="2389377"/>
            <a:chExt cx="3344545" cy="845185"/>
          </a:xfrm>
        </p:grpSpPr>
        <p:sp>
          <p:nvSpPr>
            <p:cNvPr id="24" name="object 24"/>
            <p:cNvSpPr/>
            <p:nvPr/>
          </p:nvSpPr>
          <p:spPr>
            <a:xfrm>
              <a:off x="6292596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4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4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3" y="748919"/>
                  </a:lnTo>
                  <a:lnTo>
                    <a:pt x="3331463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92596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4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3" y="83185"/>
                  </a:lnTo>
                  <a:lnTo>
                    <a:pt x="3331463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4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14163" y="2415288"/>
            <a:ext cx="2088356" cy="8130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70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Часть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ОП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по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выбору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участников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образовательного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процесса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(п.16 </a:t>
            </a:r>
            <a:r>
              <a:rPr sz="1400" spc="-3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prstClr val="black"/>
                </a:solidFill>
                <a:latin typeface="Microsoft Sans Serif"/>
                <a:cs typeface="Microsoft Sans Serif"/>
              </a:rPr>
              <a:t>ФГОС)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942" y="3301103"/>
            <a:ext cx="109727" cy="14630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714744" y="3512565"/>
            <a:ext cx="2508409" cy="846455"/>
            <a:chOff x="6286246" y="3512565"/>
            <a:chExt cx="3344545" cy="846455"/>
          </a:xfrm>
        </p:grpSpPr>
        <p:sp>
          <p:nvSpPr>
            <p:cNvPr id="29" name="object 29"/>
            <p:cNvSpPr/>
            <p:nvPr/>
          </p:nvSpPr>
          <p:spPr>
            <a:xfrm>
              <a:off x="6292596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3248152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50316"/>
                  </a:lnTo>
                  <a:lnTo>
                    <a:pt x="6552" y="782728"/>
                  </a:lnTo>
                  <a:lnTo>
                    <a:pt x="24415" y="809212"/>
                  </a:lnTo>
                  <a:lnTo>
                    <a:pt x="50899" y="827075"/>
                  </a:lnTo>
                  <a:lnTo>
                    <a:pt x="83312" y="833628"/>
                  </a:lnTo>
                  <a:lnTo>
                    <a:pt x="3248152" y="833628"/>
                  </a:lnTo>
                  <a:lnTo>
                    <a:pt x="3280564" y="827075"/>
                  </a:lnTo>
                  <a:lnTo>
                    <a:pt x="3307048" y="809212"/>
                  </a:lnTo>
                  <a:lnTo>
                    <a:pt x="3324911" y="782728"/>
                  </a:lnTo>
                  <a:lnTo>
                    <a:pt x="3331463" y="750316"/>
                  </a:lnTo>
                  <a:lnTo>
                    <a:pt x="3331463" y="83312"/>
                  </a:lnTo>
                  <a:lnTo>
                    <a:pt x="3324911" y="50899"/>
                  </a:lnTo>
                  <a:lnTo>
                    <a:pt x="3307048" y="24415"/>
                  </a:lnTo>
                  <a:lnTo>
                    <a:pt x="3280564" y="6552"/>
                  </a:lnTo>
                  <a:lnTo>
                    <a:pt x="324815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92596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8152" y="0"/>
                  </a:lnTo>
                  <a:lnTo>
                    <a:pt x="3280564" y="6552"/>
                  </a:lnTo>
                  <a:lnTo>
                    <a:pt x="3307048" y="24415"/>
                  </a:lnTo>
                  <a:lnTo>
                    <a:pt x="3324911" y="50899"/>
                  </a:lnTo>
                  <a:lnTo>
                    <a:pt x="3331463" y="83312"/>
                  </a:lnTo>
                  <a:lnTo>
                    <a:pt x="3331463" y="750316"/>
                  </a:lnTo>
                  <a:lnTo>
                    <a:pt x="3324911" y="782728"/>
                  </a:lnTo>
                  <a:lnTo>
                    <a:pt x="3307048" y="809212"/>
                  </a:lnTo>
                  <a:lnTo>
                    <a:pt x="3280564" y="827075"/>
                  </a:lnTo>
                  <a:lnTo>
                    <a:pt x="3248152" y="833628"/>
                  </a:lnTo>
                  <a:lnTo>
                    <a:pt x="83312" y="833628"/>
                  </a:lnTo>
                  <a:lnTo>
                    <a:pt x="50899" y="827075"/>
                  </a:lnTo>
                  <a:lnTo>
                    <a:pt x="24415" y="809212"/>
                  </a:lnTo>
                  <a:lnTo>
                    <a:pt x="6552" y="782728"/>
                  </a:lnTo>
                  <a:lnTo>
                    <a:pt x="0" y="750316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11757" y="3656710"/>
            <a:ext cx="211502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разработки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ts val="1565"/>
              </a:lnSpc>
            </a:pP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дифференцированных</a:t>
            </a:r>
            <a:r>
              <a:rPr sz="1400" spc="-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программ.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942" y="4424290"/>
            <a:ext cx="109727" cy="146303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714744" y="4637397"/>
            <a:ext cx="2508409" cy="845185"/>
            <a:chOff x="6286246" y="4637278"/>
            <a:chExt cx="3344545" cy="845185"/>
          </a:xfrm>
        </p:grpSpPr>
        <p:sp>
          <p:nvSpPr>
            <p:cNvPr id="34" name="object 34"/>
            <p:cNvSpPr/>
            <p:nvPr/>
          </p:nvSpPr>
          <p:spPr>
            <a:xfrm>
              <a:off x="6292596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4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4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3" y="748919"/>
                  </a:lnTo>
                  <a:lnTo>
                    <a:pt x="3331463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292596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4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3" y="83185"/>
                  </a:lnTo>
                  <a:lnTo>
                    <a:pt x="3331463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4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764313" y="4643747"/>
            <a:ext cx="2396966" cy="8130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ts val="1450"/>
              </a:lnSpc>
              <a:spcBef>
                <a:spcPts val="340"/>
              </a:spcBef>
            </a:pP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разработки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учебных </a:t>
            </a:r>
            <a:r>
              <a:rPr sz="1400" spc="-3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планов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(п.8)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942" y="5549003"/>
            <a:ext cx="109727" cy="14630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4714890" y="5760839"/>
            <a:ext cx="2507933" cy="845819"/>
            <a:chOff x="6286500" y="5760720"/>
            <a:chExt cx="3343910" cy="845819"/>
          </a:xfrm>
        </p:grpSpPr>
        <p:sp>
          <p:nvSpPr>
            <p:cNvPr id="39" name="object 39"/>
            <p:cNvSpPr/>
            <p:nvPr/>
          </p:nvSpPr>
          <p:spPr>
            <a:xfrm>
              <a:off x="6292595" y="5766816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3248152" y="0"/>
                  </a:moveTo>
                  <a:lnTo>
                    <a:pt x="83312" y="0"/>
                  </a:lnTo>
                  <a:lnTo>
                    <a:pt x="50899" y="6551"/>
                  </a:lnTo>
                  <a:lnTo>
                    <a:pt x="24415" y="24417"/>
                  </a:lnTo>
                  <a:lnTo>
                    <a:pt x="6552" y="50915"/>
                  </a:lnTo>
                  <a:lnTo>
                    <a:pt x="0" y="83362"/>
                  </a:lnTo>
                  <a:lnTo>
                    <a:pt x="0" y="750265"/>
                  </a:lnTo>
                  <a:lnTo>
                    <a:pt x="6552" y="782712"/>
                  </a:lnTo>
                  <a:lnTo>
                    <a:pt x="24415" y="809210"/>
                  </a:lnTo>
                  <a:lnTo>
                    <a:pt x="50899" y="827076"/>
                  </a:lnTo>
                  <a:lnTo>
                    <a:pt x="83312" y="833628"/>
                  </a:lnTo>
                  <a:lnTo>
                    <a:pt x="3248152" y="833628"/>
                  </a:lnTo>
                  <a:lnTo>
                    <a:pt x="3280564" y="827076"/>
                  </a:lnTo>
                  <a:lnTo>
                    <a:pt x="3307048" y="809210"/>
                  </a:lnTo>
                  <a:lnTo>
                    <a:pt x="3324911" y="782712"/>
                  </a:lnTo>
                  <a:lnTo>
                    <a:pt x="3331463" y="750265"/>
                  </a:lnTo>
                  <a:lnTo>
                    <a:pt x="3331463" y="83362"/>
                  </a:lnTo>
                  <a:lnTo>
                    <a:pt x="3324911" y="50915"/>
                  </a:lnTo>
                  <a:lnTo>
                    <a:pt x="3307048" y="24417"/>
                  </a:lnTo>
                  <a:lnTo>
                    <a:pt x="3280564" y="6551"/>
                  </a:lnTo>
                  <a:lnTo>
                    <a:pt x="324815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292595" y="5766816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0" y="83362"/>
                  </a:moveTo>
                  <a:lnTo>
                    <a:pt x="6552" y="50915"/>
                  </a:lnTo>
                  <a:lnTo>
                    <a:pt x="24415" y="24417"/>
                  </a:lnTo>
                  <a:lnTo>
                    <a:pt x="50899" y="6551"/>
                  </a:lnTo>
                  <a:lnTo>
                    <a:pt x="83312" y="0"/>
                  </a:lnTo>
                  <a:lnTo>
                    <a:pt x="3248152" y="0"/>
                  </a:lnTo>
                  <a:lnTo>
                    <a:pt x="3280564" y="6551"/>
                  </a:lnTo>
                  <a:lnTo>
                    <a:pt x="3307048" y="24417"/>
                  </a:lnTo>
                  <a:lnTo>
                    <a:pt x="3324911" y="50915"/>
                  </a:lnTo>
                  <a:lnTo>
                    <a:pt x="3331463" y="83362"/>
                  </a:lnTo>
                  <a:lnTo>
                    <a:pt x="3331463" y="750265"/>
                  </a:lnTo>
                  <a:lnTo>
                    <a:pt x="3324911" y="782712"/>
                  </a:lnTo>
                  <a:lnTo>
                    <a:pt x="3307048" y="809210"/>
                  </a:lnTo>
                  <a:lnTo>
                    <a:pt x="3280564" y="827076"/>
                  </a:lnTo>
                  <a:lnTo>
                    <a:pt x="3248152" y="833628"/>
                  </a:lnTo>
                  <a:lnTo>
                    <a:pt x="83312" y="833628"/>
                  </a:lnTo>
                  <a:lnTo>
                    <a:pt x="50899" y="827076"/>
                  </a:lnTo>
                  <a:lnTo>
                    <a:pt x="24415" y="809210"/>
                  </a:lnTo>
                  <a:lnTo>
                    <a:pt x="6552" y="782712"/>
                  </a:lnTo>
                  <a:lnTo>
                    <a:pt x="0" y="750265"/>
                  </a:lnTo>
                  <a:lnTo>
                    <a:pt x="0" y="83362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93158" y="5772159"/>
            <a:ext cx="2525176" cy="78418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335"/>
              </a:spcBef>
            </a:pP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Произвольный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характер</a:t>
            </a:r>
            <a:r>
              <a:rPr sz="140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выполнения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требований </a:t>
            </a:r>
            <a:r>
              <a:rPr sz="1400" spc="-90" dirty="0">
                <a:solidFill>
                  <a:prstClr val="black"/>
                </a:solidFill>
                <a:latin typeface="Microsoft Sans Serif"/>
                <a:cs typeface="Microsoft Sans Serif"/>
              </a:rPr>
              <a:t>к</a:t>
            </a:r>
            <a:r>
              <a:rPr sz="1400" spc="19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предметным </a:t>
            </a:r>
            <a:r>
              <a:rPr sz="14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результатам </a:t>
            </a:r>
            <a:r>
              <a:rPr sz="1400" dirty="0">
                <a:solidFill>
                  <a:prstClr val="black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инновационных </a:t>
            </a:r>
            <a:r>
              <a:rPr sz="14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школ </a:t>
            </a:r>
            <a:r>
              <a:rPr sz="1400" spc="-3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(п.12)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408266" y="2692780"/>
            <a:ext cx="273844" cy="181610"/>
            <a:chOff x="5877686" y="2692780"/>
            <a:chExt cx="365125" cy="181610"/>
          </a:xfrm>
        </p:grpSpPr>
        <p:sp>
          <p:nvSpPr>
            <p:cNvPr id="43" name="object 43"/>
            <p:cNvSpPr/>
            <p:nvPr/>
          </p:nvSpPr>
          <p:spPr>
            <a:xfrm>
              <a:off x="5883783" y="2698876"/>
              <a:ext cx="353060" cy="169545"/>
            </a:xfrm>
            <a:custGeom>
              <a:avLst/>
              <a:gdLst/>
              <a:ahLst/>
              <a:cxnLst/>
              <a:rect l="l" t="t" r="r" b="b"/>
              <a:pathLst>
                <a:path w="353060" h="169544">
                  <a:moveTo>
                    <a:pt x="352806" y="101600"/>
                  </a:moveTo>
                  <a:lnTo>
                    <a:pt x="0" y="101600"/>
                  </a:lnTo>
                  <a:lnTo>
                    <a:pt x="0" y="169418"/>
                  </a:lnTo>
                  <a:lnTo>
                    <a:pt x="352806" y="169418"/>
                  </a:lnTo>
                  <a:lnTo>
                    <a:pt x="352806" y="101600"/>
                  </a:lnTo>
                  <a:close/>
                </a:path>
                <a:path w="353060" h="169544">
                  <a:moveTo>
                    <a:pt x="352806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352806" y="67818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83782" y="2698876"/>
              <a:ext cx="353060" cy="169545"/>
            </a:xfrm>
            <a:custGeom>
              <a:avLst/>
              <a:gdLst/>
              <a:ahLst/>
              <a:cxnLst/>
              <a:rect l="l" t="t" r="r" b="b"/>
              <a:pathLst>
                <a:path w="353060" h="169544">
                  <a:moveTo>
                    <a:pt x="0" y="0"/>
                  </a:moveTo>
                  <a:lnTo>
                    <a:pt x="352805" y="0"/>
                  </a:lnTo>
                  <a:lnTo>
                    <a:pt x="352805" y="67818"/>
                  </a:lnTo>
                  <a:lnTo>
                    <a:pt x="0" y="67818"/>
                  </a:lnTo>
                  <a:lnTo>
                    <a:pt x="0" y="0"/>
                  </a:lnTo>
                  <a:close/>
                </a:path>
                <a:path w="353060" h="169544">
                  <a:moveTo>
                    <a:pt x="0" y="101600"/>
                  </a:moveTo>
                  <a:lnTo>
                    <a:pt x="352805" y="101600"/>
                  </a:lnTo>
                  <a:lnTo>
                    <a:pt x="352805" y="169418"/>
                  </a:lnTo>
                  <a:lnTo>
                    <a:pt x="0" y="169418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3691" y="3869487"/>
            <a:ext cx="299466" cy="20264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1692" y="4942332"/>
            <a:ext cx="299466" cy="201168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705632" y="88772"/>
            <a:ext cx="7691669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 algn="ctr">
              <a:lnSpc>
                <a:spcPts val="3020"/>
              </a:lnSpc>
              <a:spcBef>
                <a:spcPts val="480"/>
              </a:spcBef>
            </a:pPr>
            <a:r>
              <a:rPr sz="2400" spc="-15" dirty="0"/>
              <a:t>Механизмы</a:t>
            </a:r>
            <a:r>
              <a:rPr sz="2400" spc="15" dirty="0"/>
              <a:t> </a:t>
            </a:r>
            <a:r>
              <a:rPr sz="2400" spc="-15" dirty="0"/>
              <a:t>обеспечения</a:t>
            </a:r>
            <a:r>
              <a:rPr sz="2400" spc="25" dirty="0"/>
              <a:t> </a:t>
            </a:r>
            <a:r>
              <a:rPr sz="2400" spc="-10" dirty="0"/>
              <a:t>вариативности </a:t>
            </a:r>
            <a:r>
              <a:rPr sz="2400" spc="-5" dirty="0"/>
              <a:t> </a:t>
            </a:r>
            <a:r>
              <a:rPr sz="2400" spc="-15" dirty="0"/>
              <a:t>образовательных</a:t>
            </a:r>
            <a:r>
              <a:rPr sz="2400" spc="60" dirty="0"/>
              <a:t> </a:t>
            </a:r>
            <a:r>
              <a:rPr sz="2400" spc="-10" dirty="0"/>
              <a:t>программ,</a:t>
            </a:r>
            <a:r>
              <a:rPr sz="2400" spc="45" dirty="0"/>
              <a:t> </a:t>
            </a:r>
            <a:r>
              <a:rPr sz="2400" spc="-15" dirty="0" err="1"/>
              <a:t>предусмотренные</a:t>
            </a:r>
            <a:r>
              <a:rPr sz="2400" spc="70" dirty="0"/>
              <a:t> </a:t>
            </a:r>
            <a:r>
              <a:rPr lang="ru-RU" sz="2400" spc="70" dirty="0"/>
              <a:t>                    </a:t>
            </a:r>
            <a:r>
              <a:rPr sz="2400" spc="-15" dirty="0"/>
              <a:t>ФГОС</a:t>
            </a:r>
          </a:p>
        </p:txBody>
      </p:sp>
      <p:sp>
        <p:nvSpPr>
          <p:cNvPr id="48" name="Дата 4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25.03.2022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70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1212</Words>
  <Application>Microsoft Office PowerPoint</Application>
  <PresentationFormat>Экран (4:3)</PresentationFormat>
  <Paragraphs>199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35" baseType="lpstr">
      <vt:lpstr>Arial</vt:lpstr>
      <vt:lpstr>Calibri</vt:lpstr>
      <vt:lpstr>Calibri Light</vt:lpstr>
      <vt:lpstr>Microsoft Sans Serif</vt:lpstr>
      <vt:lpstr>Times New Roman</vt:lpstr>
      <vt:lpstr>Wingdings</vt:lpstr>
      <vt:lpstr>Тема Office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Office Theme</vt:lpstr>
      <vt:lpstr>10_Office Theme</vt:lpstr>
      <vt:lpstr>11_Office Theme</vt:lpstr>
      <vt:lpstr>1_Тема Office</vt:lpstr>
      <vt:lpstr>5_Office Theme</vt:lpstr>
      <vt:lpstr>Инструменты  обновления содержания образования в соответствии с введением ФГОС</vt:lpstr>
      <vt:lpstr>Инструменты  обновления содержания образования в соответствии с введением ФГОС</vt:lpstr>
      <vt:lpstr>Инструменты  обновления содержания образования в соответствии с введением ФГОС</vt:lpstr>
      <vt:lpstr>Гарантия равенства ресурсов, условий  и возможностей</vt:lpstr>
      <vt:lpstr>Преемственность ФГОС 2009/2010 и ФГОС 2021</vt:lpstr>
      <vt:lpstr>ФГОС 2021: введенные понятия</vt:lpstr>
      <vt:lpstr>Обновленные ФГОС</vt:lpstr>
      <vt:lpstr>Презентация PowerPoint</vt:lpstr>
      <vt:lpstr>Механизмы обеспечения вариативности  образовательных программ, предусмотренные                     ФГОС</vt:lpstr>
      <vt:lpstr>Детализация требований к личностным результатам</vt:lpstr>
      <vt:lpstr>Детализация требований к метапредметным результатам</vt:lpstr>
      <vt:lpstr>Ключевая педагогическая задача: создание условий  инициирующих действие обучающегося</vt:lpstr>
      <vt:lpstr>ФГОС – ключевой регулятор содержания образования</vt:lpstr>
      <vt:lpstr>Единое содержание образования</vt:lpstr>
      <vt:lpstr>Научно-методическое и технологическое  сопровождение ФГОС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А. Агеева</dc:creator>
  <cp:lastModifiedBy>Светлана Михайлова</cp:lastModifiedBy>
  <cp:revision>47</cp:revision>
  <dcterms:created xsi:type="dcterms:W3CDTF">2022-03-22T05:41:38Z</dcterms:created>
  <dcterms:modified xsi:type="dcterms:W3CDTF">2022-03-25T01:24:24Z</dcterms:modified>
</cp:coreProperties>
</file>